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  <p:sldMasterId id="2147483750" r:id="rId2"/>
  </p:sldMasterIdLst>
  <p:notesMasterIdLst>
    <p:notesMasterId r:id="rId30"/>
  </p:notesMasterIdLst>
  <p:sldIdLst>
    <p:sldId id="539" r:id="rId3"/>
    <p:sldId id="465" r:id="rId4"/>
    <p:sldId id="468" r:id="rId5"/>
    <p:sldId id="470" r:id="rId6"/>
    <p:sldId id="471" r:id="rId7"/>
    <p:sldId id="483" r:id="rId8"/>
    <p:sldId id="486" r:id="rId9"/>
    <p:sldId id="487" r:id="rId10"/>
    <p:sldId id="501" r:id="rId11"/>
    <p:sldId id="507" r:id="rId12"/>
    <p:sldId id="513" r:id="rId13"/>
    <p:sldId id="512" r:id="rId14"/>
    <p:sldId id="496" r:id="rId15"/>
    <p:sldId id="526" r:id="rId16"/>
    <p:sldId id="515" r:id="rId17"/>
    <p:sldId id="516" r:id="rId18"/>
    <p:sldId id="517" r:id="rId19"/>
    <p:sldId id="518" r:id="rId20"/>
    <p:sldId id="519" r:id="rId21"/>
    <p:sldId id="520" r:id="rId22"/>
    <p:sldId id="521" r:id="rId23"/>
    <p:sldId id="523" r:id="rId24"/>
    <p:sldId id="525" r:id="rId25"/>
    <p:sldId id="499" r:id="rId26"/>
    <p:sldId id="531" r:id="rId27"/>
    <p:sldId id="495" r:id="rId28"/>
    <p:sldId id="538" r:id="rId2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  <a:srgbClr val="CCEC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6433" autoAdjust="0"/>
  </p:normalViewPr>
  <p:slideViewPr>
    <p:cSldViewPr snapToGrid="0">
      <p:cViewPr varScale="1">
        <p:scale>
          <a:sx n="77" d="100"/>
          <a:sy n="77" d="100"/>
        </p:scale>
        <p:origin x="102" y="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9AA653-F2A9-421B-A006-E96667964F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F6A5EA-F6C0-40FC-A637-164866F5611E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sz="2000" b="1" dirty="0"/>
            <a:t>Dyrektor OKE</a:t>
          </a:r>
        </a:p>
      </dgm:t>
    </dgm:pt>
    <dgm:pt modelId="{C3D7408F-BF9A-433E-8763-83C24945552D}" type="sibTrans" cxnId="{8E6E5C0E-3309-4F5A-BA6C-71B6655EE266}">
      <dgm:prSet/>
      <dgm:spPr/>
      <dgm:t>
        <a:bodyPr/>
        <a:lstStyle/>
        <a:p>
          <a:endParaRPr lang="pl-PL"/>
        </a:p>
      </dgm:t>
    </dgm:pt>
    <dgm:pt modelId="{AB17FC3D-414B-457E-8552-EE56A53352FB}" type="parTrans" cxnId="{8E6E5C0E-3309-4F5A-BA6C-71B6655EE266}">
      <dgm:prSet/>
      <dgm:spPr/>
      <dgm:t>
        <a:bodyPr/>
        <a:lstStyle/>
        <a:p>
          <a:endParaRPr lang="pl-PL"/>
        </a:p>
      </dgm:t>
    </dgm:pt>
    <dgm:pt modelId="{CBFC0B55-FA88-42C3-B2FA-C2EAA3B34CBC}">
      <dgm:prSet phldrT="[Teks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0" indent="0" algn="just"/>
          <a:endParaRPr lang="pl-PL" sz="1600" dirty="0"/>
        </a:p>
      </dgm:t>
    </dgm:pt>
    <dgm:pt modelId="{4528BE7A-14BC-4B16-8C11-F67897E7DF16}" type="sibTrans" cxnId="{130C0BD4-8C6A-4B23-A10C-67385F4093C6}">
      <dgm:prSet/>
      <dgm:spPr/>
      <dgm:t>
        <a:bodyPr/>
        <a:lstStyle/>
        <a:p>
          <a:endParaRPr lang="pl-PL"/>
        </a:p>
      </dgm:t>
    </dgm:pt>
    <dgm:pt modelId="{DFBCDDA6-A0A3-46E7-829A-2D4ABC677A3F}" type="parTrans" cxnId="{130C0BD4-8C6A-4B23-A10C-67385F4093C6}">
      <dgm:prSet/>
      <dgm:spPr/>
      <dgm:t>
        <a:bodyPr/>
        <a:lstStyle/>
        <a:p>
          <a:endParaRPr lang="pl-PL"/>
        </a:p>
      </dgm:t>
    </dgm:pt>
    <dgm:pt modelId="{8DCA4F4B-F656-462E-9CAD-7069C45FD642}" type="pres">
      <dgm:prSet presAssocID="{879AA653-F2A9-421B-A006-E96667964F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6E3CA81-7C7F-451C-B1A3-33C940C65128}" type="pres">
      <dgm:prSet presAssocID="{879AA653-F2A9-421B-A006-E96667964F6C}" presName="hierFlow" presStyleCnt="0"/>
      <dgm:spPr/>
    </dgm:pt>
    <dgm:pt modelId="{76EB8E30-DB0F-40DC-9F6B-01E5E8622509}" type="pres">
      <dgm:prSet presAssocID="{879AA653-F2A9-421B-A006-E96667964F6C}" presName="firstBuf" presStyleCnt="0"/>
      <dgm:spPr/>
    </dgm:pt>
    <dgm:pt modelId="{231584EB-F59A-45BA-BD38-35D7D4FFA332}" type="pres">
      <dgm:prSet presAssocID="{879AA653-F2A9-421B-A006-E96667964F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58384C-3BF7-4977-951A-4F23EB8FFF0E}" type="pres">
      <dgm:prSet presAssocID="{CBF6A5EA-F6C0-40FC-A637-164866F5611E}" presName="Name14" presStyleCnt="0"/>
      <dgm:spPr/>
    </dgm:pt>
    <dgm:pt modelId="{3EC00F2E-C928-4018-AD37-E900DD4B23B7}" type="pres">
      <dgm:prSet presAssocID="{CBF6A5EA-F6C0-40FC-A637-164866F5611E}" presName="level1Shape" presStyleLbl="node0" presStyleIdx="0" presStyleCnt="1" custScaleX="108294" custScaleY="42378" custLinFactNeighborX="-63053" custLinFactNeighborY="1937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C4CC32-2329-48F2-9071-9E84426EA200}" type="pres">
      <dgm:prSet presAssocID="{CBF6A5EA-F6C0-40FC-A637-164866F5611E}" presName="hierChild2" presStyleCnt="0"/>
      <dgm:spPr/>
    </dgm:pt>
    <dgm:pt modelId="{732DAA33-ECEA-4D37-A402-0F21E3F0C2B3}" type="pres">
      <dgm:prSet presAssocID="{879AA653-F2A9-421B-A006-E96667964F6C}" presName="bgShapesFlow" presStyleCnt="0"/>
      <dgm:spPr/>
    </dgm:pt>
    <dgm:pt modelId="{666D490C-EAFF-46E6-ACFD-D905A9D31B82}" type="pres">
      <dgm:prSet presAssocID="{CBFC0B55-FA88-42C3-B2FA-C2EAA3B34CBC}" presName="rectComp" presStyleCnt="0"/>
      <dgm:spPr/>
    </dgm:pt>
    <dgm:pt modelId="{00C3609C-A4C7-4588-9846-59DEA87FD2FB}" type="pres">
      <dgm:prSet presAssocID="{CBFC0B55-FA88-42C3-B2FA-C2EAA3B34CBC}" presName="bgRect" presStyleLbl="bgShp" presStyleIdx="0" presStyleCnt="1" custScaleX="100000" custScaleY="145798" custLinFactY="200000" custLinFactNeighborX="20010" custLinFactNeighborY="295122"/>
      <dgm:spPr/>
      <dgm:t>
        <a:bodyPr/>
        <a:lstStyle/>
        <a:p>
          <a:endParaRPr lang="pl-PL"/>
        </a:p>
      </dgm:t>
    </dgm:pt>
    <dgm:pt modelId="{8628AB62-853A-485C-B1C1-7446F44D1070}" type="pres">
      <dgm:prSet presAssocID="{CBFC0B55-FA88-42C3-B2FA-C2EAA3B34CBC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1DAC2B1-ED9E-4107-8899-40C308E34C99}" type="presOf" srcId="{CBFC0B55-FA88-42C3-B2FA-C2EAA3B34CBC}" destId="{8628AB62-853A-485C-B1C1-7446F44D1070}" srcOrd="1" destOrd="0" presId="urn:microsoft.com/office/officeart/2005/8/layout/hierarchy6"/>
    <dgm:cxn modelId="{8E6E5C0E-3309-4F5A-BA6C-71B6655EE266}" srcId="{879AA653-F2A9-421B-A006-E96667964F6C}" destId="{CBF6A5EA-F6C0-40FC-A637-164866F5611E}" srcOrd="0" destOrd="0" parTransId="{AB17FC3D-414B-457E-8552-EE56A53352FB}" sibTransId="{C3D7408F-BF9A-433E-8763-83C24945552D}"/>
    <dgm:cxn modelId="{E6B81B1D-B941-4D41-932A-6AD1BDC0581E}" type="presOf" srcId="{CBFC0B55-FA88-42C3-B2FA-C2EAA3B34CBC}" destId="{00C3609C-A4C7-4588-9846-59DEA87FD2FB}" srcOrd="0" destOrd="0" presId="urn:microsoft.com/office/officeart/2005/8/layout/hierarchy6"/>
    <dgm:cxn modelId="{420CC840-82AD-40A7-9F80-124B28D8F1E4}" type="presOf" srcId="{879AA653-F2A9-421B-A006-E96667964F6C}" destId="{8DCA4F4B-F656-462E-9CAD-7069C45FD642}" srcOrd="0" destOrd="0" presId="urn:microsoft.com/office/officeart/2005/8/layout/hierarchy6"/>
    <dgm:cxn modelId="{130C0BD4-8C6A-4B23-A10C-67385F4093C6}" srcId="{879AA653-F2A9-421B-A006-E96667964F6C}" destId="{CBFC0B55-FA88-42C3-B2FA-C2EAA3B34CBC}" srcOrd="1" destOrd="0" parTransId="{DFBCDDA6-A0A3-46E7-829A-2D4ABC677A3F}" sibTransId="{4528BE7A-14BC-4B16-8C11-F67897E7DF16}"/>
    <dgm:cxn modelId="{BB9E2E14-DC92-4EB8-867F-50B8FA4F7955}" type="presOf" srcId="{CBF6A5EA-F6C0-40FC-A637-164866F5611E}" destId="{3EC00F2E-C928-4018-AD37-E900DD4B23B7}" srcOrd="0" destOrd="0" presId="urn:microsoft.com/office/officeart/2005/8/layout/hierarchy6"/>
    <dgm:cxn modelId="{A5696EE8-DA31-4AFF-BFD8-6AA376DFAAF7}" type="presParOf" srcId="{8DCA4F4B-F656-462E-9CAD-7069C45FD642}" destId="{96E3CA81-7C7F-451C-B1A3-33C940C65128}" srcOrd="0" destOrd="0" presId="urn:microsoft.com/office/officeart/2005/8/layout/hierarchy6"/>
    <dgm:cxn modelId="{FA2F0D69-2B26-451F-949F-15D327B15A07}" type="presParOf" srcId="{96E3CA81-7C7F-451C-B1A3-33C940C65128}" destId="{76EB8E30-DB0F-40DC-9F6B-01E5E8622509}" srcOrd="0" destOrd="0" presId="urn:microsoft.com/office/officeart/2005/8/layout/hierarchy6"/>
    <dgm:cxn modelId="{B574125E-24C1-450C-9067-071A30E7544A}" type="presParOf" srcId="{96E3CA81-7C7F-451C-B1A3-33C940C65128}" destId="{231584EB-F59A-45BA-BD38-35D7D4FFA332}" srcOrd="1" destOrd="0" presId="urn:microsoft.com/office/officeart/2005/8/layout/hierarchy6"/>
    <dgm:cxn modelId="{D700E67C-22F4-4141-BD7B-751622BD8726}" type="presParOf" srcId="{231584EB-F59A-45BA-BD38-35D7D4FFA332}" destId="{8D58384C-3BF7-4977-951A-4F23EB8FFF0E}" srcOrd="0" destOrd="0" presId="urn:microsoft.com/office/officeart/2005/8/layout/hierarchy6"/>
    <dgm:cxn modelId="{E0816FE1-0269-447B-AF91-8B3EB93C6D42}" type="presParOf" srcId="{8D58384C-3BF7-4977-951A-4F23EB8FFF0E}" destId="{3EC00F2E-C928-4018-AD37-E900DD4B23B7}" srcOrd="0" destOrd="0" presId="urn:microsoft.com/office/officeart/2005/8/layout/hierarchy6"/>
    <dgm:cxn modelId="{741C254F-076E-4DB1-B02D-34809226CB03}" type="presParOf" srcId="{8D58384C-3BF7-4977-951A-4F23EB8FFF0E}" destId="{27C4CC32-2329-48F2-9071-9E84426EA200}" srcOrd="1" destOrd="0" presId="urn:microsoft.com/office/officeart/2005/8/layout/hierarchy6"/>
    <dgm:cxn modelId="{40528866-7D80-4934-8262-D90D4FBC1574}" type="presParOf" srcId="{8DCA4F4B-F656-462E-9CAD-7069C45FD642}" destId="{732DAA33-ECEA-4D37-A402-0F21E3F0C2B3}" srcOrd="1" destOrd="0" presId="urn:microsoft.com/office/officeart/2005/8/layout/hierarchy6"/>
    <dgm:cxn modelId="{B525EEF9-1E49-4C01-B9B6-21A18F3CAAFF}" type="presParOf" srcId="{732DAA33-ECEA-4D37-A402-0F21E3F0C2B3}" destId="{666D490C-EAFF-46E6-ACFD-D905A9D31B82}" srcOrd="0" destOrd="0" presId="urn:microsoft.com/office/officeart/2005/8/layout/hierarchy6"/>
    <dgm:cxn modelId="{17CC9CE4-7428-4888-BF42-EE69C83E83A6}" type="presParOf" srcId="{666D490C-EAFF-46E6-ACFD-D905A9D31B82}" destId="{00C3609C-A4C7-4588-9846-59DEA87FD2FB}" srcOrd="0" destOrd="0" presId="urn:microsoft.com/office/officeart/2005/8/layout/hierarchy6"/>
    <dgm:cxn modelId="{6EECE123-4B66-49F2-AA35-5C869047F5AF}" type="presParOf" srcId="{666D490C-EAFF-46E6-ACFD-D905A9D31B82}" destId="{8628AB62-853A-485C-B1C1-7446F44D1070}" srcOrd="1" destOrd="0" presId="urn:microsoft.com/office/officeart/2005/8/layout/hierarchy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79AA653-F2A9-421B-A006-E96667964F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F6A5EA-F6C0-40FC-A637-164866F5611E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sz="1800" b="1" dirty="0"/>
            <a:t>Dyrektor OKE</a:t>
          </a:r>
        </a:p>
      </dgm:t>
    </dgm:pt>
    <dgm:pt modelId="{C3D7408F-BF9A-433E-8763-83C24945552D}" type="sibTrans" cxnId="{8E6E5C0E-3309-4F5A-BA6C-71B6655EE266}">
      <dgm:prSet/>
      <dgm:spPr/>
      <dgm:t>
        <a:bodyPr/>
        <a:lstStyle/>
        <a:p>
          <a:endParaRPr lang="pl-PL"/>
        </a:p>
      </dgm:t>
    </dgm:pt>
    <dgm:pt modelId="{AB17FC3D-414B-457E-8552-EE56A53352FB}" type="parTrans" cxnId="{8E6E5C0E-3309-4F5A-BA6C-71B6655EE266}">
      <dgm:prSet/>
      <dgm:spPr/>
      <dgm:t>
        <a:bodyPr/>
        <a:lstStyle/>
        <a:p>
          <a:endParaRPr lang="pl-PL"/>
        </a:p>
      </dgm:t>
    </dgm:pt>
    <dgm:pt modelId="{CBFC0B55-FA88-42C3-B2FA-C2EAA3B34CBC}">
      <dgm:prSet phldrT="[Teks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0" indent="0" algn="just"/>
          <a:endParaRPr lang="pl-PL" sz="1600" dirty="0"/>
        </a:p>
      </dgm:t>
    </dgm:pt>
    <dgm:pt modelId="{4528BE7A-14BC-4B16-8C11-F67897E7DF16}" type="sibTrans" cxnId="{130C0BD4-8C6A-4B23-A10C-67385F4093C6}">
      <dgm:prSet/>
      <dgm:spPr/>
      <dgm:t>
        <a:bodyPr/>
        <a:lstStyle/>
        <a:p>
          <a:endParaRPr lang="pl-PL"/>
        </a:p>
      </dgm:t>
    </dgm:pt>
    <dgm:pt modelId="{DFBCDDA6-A0A3-46E7-829A-2D4ABC677A3F}" type="parTrans" cxnId="{130C0BD4-8C6A-4B23-A10C-67385F4093C6}">
      <dgm:prSet/>
      <dgm:spPr/>
      <dgm:t>
        <a:bodyPr/>
        <a:lstStyle/>
        <a:p>
          <a:endParaRPr lang="pl-PL"/>
        </a:p>
      </dgm:t>
    </dgm:pt>
    <dgm:pt modelId="{8DCA4F4B-F656-462E-9CAD-7069C45FD642}" type="pres">
      <dgm:prSet presAssocID="{879AA653-F2A9-421B-A006-E96667964F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6E3CA81-7C7F-451C-B1A3-33C940C65128}" type="pres">
      <dgm:prSet presAssocID="{879AA653-F2A9-421B-A006-E96667964F6C}" presName="hierFlow" presStyleCnt="0"/>
      <dgm:spPr/>
    </dgm:pt>
    <dgm:pt modelId="{76EB8E30-DB0F-40DC-9F6B-01E5E8622509}" type="pres">
      <dgm:prSet presAssocID="{879AA653-F2A9-421B-A006-E96667964F6C}" presName="firstBuf" presStyleCnt="0"/>
      <dgm:spPr/>
    </dgm:pt>
    <dgm:pt modelId="{231584EB-F59A-45BA-BD38-35D7D4FFA332}" type="pres">
      <dgm:prSet presAssocID="{879AA653-F2A9-421B-A006-E96667964F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58384C-3BF7-4977-951A-4F23EB8FFF0E}" type="pres">
      <dgm:prSet presAssocID="{CBF6A5EA-F6C0-40FC-A637-164866F5611E}" presName="Name14" presStyleCnt="0"/>
      <dgm:spPr/>
    </dgm:pt>
    <dgm:pt modelId="{3EC00F2E-C928-4018-AD37-E900DD4B23B7}" type="pres">
      <dgm:prSet presAssocID="{CBF6A5EA-F6C0-40FC-A637-164866F5611E}" presName="level1Shape" presStyleLbl="node0" presStyleIdx="0" presStyleCnt="1" custScaleX="108294" custScaleY="42378" custLinFactNeighborX="-53159" custLinFactNeighborY="1937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C4CC32-2329-48F2-9071-9E84426EA200}" type="pres">
      <dgm:prSet presAssocID="{CBF6A5EA-F6C0-40FC-A637-164866F5611E}" presName="hierChild2" presStyleCnt="0"/>
      <dgm:spPr/>
    </dgm:pt>
    <dgm:pt modelId="{732DAA33-ECEA-4D37-A402-0F21E3F0C2B3}" type="pres">
      <dgm:prSet presAssocID="{879AA653-F2A9-421B-A006-E96667964F6C}" presName="bgShapesFlow" presStyleCnt="0"/>
      <dgm:spPr/>
    </dgm:pt>
    <dgm:pt modelId="{666D490C-EAFF-46E6-ACFD-D905A9D31B82}" type="pres">
      <dgm:prSet presAssocID="{CBFC0B55-FA88-42C3-B2FA-C2EAA3B34CBC}" presName="rectComp" presStyleCnt="0"/>
      <dgm:spPr/>
    </dgm:pt>
    <dgm:pt modelId="{00C3609C-A4C7-4588-9846-59DEA87FD2FB}" type="pres">
      <dgm:prSet presAssocID="{CBFC0B55-FA88-42C3-B2FA-C2EAA3B34CBC}" presName="bgRect" presStyleLbl="bgShp" presStyleIdx="0" presStyleCnt="1" custScaleX="100000" custScaleY="145798" custLinFactY="200000" custLinFactNeighborX="20010" custLinFactNeighborY="295122"/>
      <dgm:spPr/>
      <dgm:t>
        <a:bodyPr/>
        <a:lstStyle/>
        <a:p>
          <a:endParaRPr lang="pl-PL"/>
        </a:p>
      </dgm:t>
    </dgm:pt>
    <dgm:pt modelId="{8628AB62-853A-485C-B1C1-7446F44D1070}" type="pres">
      <dgm:prSet presAssocID="{CBFC0B55-FA88-42C3-B2FA-C2EAA3B34CBC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1C84621-BC8E-4A23-94CA-04DAC4496D31}" type="presOf" srcId="{879AA653-F2A9-421B-A006-E96667964F6C}" destId="{8DCA4F4B-F656-462E-9CAD-7069C45FD642}" srcOrd="0" destOrd="0" presId="urn:microsoft.com/office/officeart/2005/8/layout/hierarchy6"/>
    <dgm:cxn modelId="{8E6E5C0E-3309-4F5A-BA6C-71B6655EE266}" srcId="{879AA653-F2A9-421B-A006-E96667964F6C}" destId="{CBF6A5EA-F6C0-40FC-A637-164866F5611E}" srcOrd="0" destOrd="0" parTransId="{AB17FC3D-414B-457E-8552-EE56A53352FB}" sibTransId="{C3D7408F-BF9A-433E-8763-83C24945552D}"/>
    <dgm:cxn modelId="{D8A9D2F2-7B03-48C9-A997-9C8D69727ABE}" type="presOf" srcId="{CBFC0B55-FA88-42C3-B2FA-C2EAA3B34CBC}" destId="{00C3609C-A4C7-4588-9846-59DEA87FD2FB}" srcOrd="0" destOrd="0" presId="urn:microsoft.com/office/officeart/2005/8/layout/hierarchy6"/>
    <dgm:cxn modelId="{130C0BD4-8C6A-4B23-A10C-67385F4093C6}" srcId="{879AA653-F2A9-421B-A006-E96667964F6C}" destId="{CBFC0B55-FA88-42C3-B2FA-C2EAA3B34CBC}" srcOrd="1" destOrd="0" parTransId="{DFBCDDA6-A0A3-46E7-829A-2D4ABC677A3F}" sibTransId="{4528BE7A-14BC-4B16-8C11-F67897E7DF16}"/>
    <dgm:cxn modelId="{369F3BA9-53BD-4147-BC55-F0CB5A69428C}" type="presOf" srcId="{CBFC0B55-FA88-42C3-B2FA-C2EAA3B34CBC}" destId="{8628AB62-853A-485C-B1C1-7446F44D1070}" srcOrd="1" destOrd="0" presId="urn:microsoft.com/office/officeart/2005/8/layout/hierarchy6"/>
    <dgm:cxn modelId="{91BDC7F2-8D7B-4FD4-8748-8018F6990869}" type="presOf" srcId="{CBF6A5EA-F6C0-40FC-A637-164866F5611E}" destId="{3EC00F2E-C928-4018-AD37-E900DD4B23B7}" srcOrd="0" destOrd="0" presId="urn:microsoft.com/office/officeart/2005/8/layout/hierarchy6"/>
    <dgm:cxn modelId="{175D2257-328A-4843-A6B2-8E7D9EEAE028}" type="presParOf" srcId="{8DCA4F4B-F656-462E-9CAD-7069C45FD642}" destId="{96E3CA81-7C7F-451C-B1A3-33C940C65128}" srcOrd="0" destOrd="0" presId="urn:microsoft.com/office/officeart/2005/8/layout/hierarchy6"/>
    <dgm:cxn modelId="{AB19EF10-C0DB-4250-9013-3DC56A32CED1}" type="presParOf" srcId="{96E3CA81-7C7F-451C-B1A3-33C940C65128}" destId="{76EB8E30-DB0F-40DC-9F6B-01E5E8622509}" srcOrd="0" destOrd="0" presId="urn:microsoft.com/office/officeart/2005/8/layout/hierarchy6"/>
    <dgm:cxn modelId="{CF3A9334-03B4-4BD3-87F7-AA2AA7D9A945}" type="presParOf" srcId="{96E3CA81-7C7F-451C-B1A3-33C940C65128}" destId="{231584EB-F59A-45BA-BD38-35D7D4FFA332}" srcOrd="1" destOrd="0" presId="urn:microsoft.com/office/officeart/2005/8/layout/hierarchy6"/>
    <dgm:cxn modelId="{38A4354B-FAB1-4595-A7B8-512BAFABB8AA}" type="presParOf" srcId="{231584EB-F59A-45BA-BD38-35D7D4FFA332}" destId="{8D58384C-3BF7-4977-951A-4F23EB8FFF0E}" srcOrd="0" destOrd="0" presId="urn:microsoft.com/office/officeart/2005/8/layout/hierarchy6"/>
    <dgm:cxn modelId="{2CEAB479-33DA-4AFA-A5CE-F13861F6D2CE}" type="presParOf" srcId="{8D58384C-3BF7-4977-951A-4F23EB8FFF0E}" destId="{3EC00F2E-C928-4018-AD37-E900DD4B23B7}" srcOrd="0" destOrd="0" presId="urn:microsoft.com/office/officeart/2005/8/layout/hierarchy6"/>
    <dgm:cxn modelId="{BBDCFD6C-887E-4460-A5D9-1771086CDD79}" type="presParOf" srcId="{8D58384C-3BF7-4977-951A-4F23EB8FFF0E}" destId="{27C4CC32-2329-48F2-9071-9E84426EA200}" srcOrd="1" destOrd="0" presId="urn:microsoft.com/office/officeart/2005/8/layout/hierarchy6"/>
    <dgm:cxn modelId="{5E60CC3F-6239-49CA-9EBA-F4198D4575CC}" type="presParOf" srcId="{8DCA4F4B-F656-462E-9CAD-7069C45FD642}" destId="{732DAA33-ECEA-4D37-A402-0F21E3F0C2B3}" srcOrd="1" destOrd="0" presId="urn:microsoft.com/office/officeart/2005/8/layout/hierarchy6"/>
    <dgm:cxn modelId="{8E06E800-3BA5-44BC-AAE5-161FE14035D2}" type="presParOf" srcId="{732DAA33-ECEA-4D37-A402-0F21E3F0C2B3}" destId="{666D490C-EAFF-46E6-ACFD-D905A9D31B82}" srcOrd="0" destOrd="0" presId="urn:microsoft.com/office/officeart/2005/8/layout/hierarchy6"/>
    <dgm:cxn modelId="{926DAB86-5E6A-40AC-A68B-5F2AC8B459DC}" type="presParOf" srcId="{666D490C-EAFF-46E6-ACFD-D905A9D31B82}" destId="{00C3609C-A4C7-4588-9846-59DEA87FD2FB}" srcOrd="0" destOrd="0" presId="urn:microsoft.com/office/officeart/2005/8/layout/hierarchy6"/>
    <dgm:cxn modelId="{231CD9F4-02FA-49FE-BD3F-2D73193C033B}" type="presParOf" srcId="{666D490C-EAFF-46E6-ACFD-D905A9D31B82}" destId="{8628AB62-853A-485C-B1C1-7446F44D1070}" srcOrd="1" destOrd="0" presId="urn:microsoft.com/office/officeart/2005/8/layout/hierarchy6"/>
  </dgm:cxnLst>
  <dgm:bg>
    <a:noFill/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79AA653-F2A9-421B-A006-E96667964F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F6A5EA-F6C0-40FC-A637-164866F5611E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sz="1800" b="1" dirty="0"/>
            <a:t>Zdający</a:t>
          </a:r>
        </a:p>
      </dgm:t>
    </dgm:pt>
    <dgm:pt modelId="{C3D7408F-BF9A-433E-8763-83C24945552D}" type="sibTrans" cxnId="{8E6E5C0E-3309-4F5A-BA6C-71B6655EE266}">
      <dgm:prSet/>
      <dgm:spPr/>
      <dgm:t>
        <a:bodyPr/>
        <a:lstStyle/>
        <a:p>
          <a:endParaRPr lang="pl-PL"/>
        </a:p>
      </dgm:t>
    </dgm:pt>
    <dgm:pt modelId="{AB17FC3D-414B-457E-8552-EE56A53352FB}" type="parTrans" cxnId="{8E6E5C0E-3309-4F5A-BA6C-71B6655EE266}">
      <dgm:prSet/>
      <dgm:spPr/>
      <dgm:t>
        <a:bodyPr/>
        <a:lstStyle/>
        <a:p>
          <a:endParaRPr lang="pl-PL"/>
        </a:p>
      </dgm:t>
    </dgm:pt>
    <dgm:pt modelId="{CBFC0B55-FA88-42C3-B2FA-C2EAA3B34CBC}">
      <dgm:prSet phldrT="[Teks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0" indent="0" algn="just"/>
          <a:endParaRPr lang="pl-PL" sz="1600" dirty="0"/>
        </a:p>
      </dgm:t>
    </dgm:pt>
    <dgm:pt modelId="{4528BE7A-14BC-4B16-8C11-F67897E7DF16}" type="sibTrans" cxnId="{130C0BD4-8C6A-4B23-A10C-67385F4093C6}">
      <dgm:prSet/>
      <dgm:spPr/>
      <dgm:t>
        <a:bodyPr/>
        <a:lstStyle/>
        <a:p>
          <a:endParaRPr lang="pl-PL"/>
        </a:p>
      </dgm:t>
    </dgm:pt>
    <dgm:pt modelId="{DFBCDDA6-A0A3-46E7-829A-2D4ABC677A3F}" type="parTrans" cxnId="{130C0BD4-8C6A-4B23-A10C-67385F4093C6}">
      <dgm:prSet/>
      <dgm:spPr/>
      <dgm:t>
        <a:bodyPr/>
        <a:lstStyle/>
        <a:p>
          <a:endParaRPr lang="pl-PL"/>
        </a:p>
      </dgm:t>
    </dgm:pt>
    <dgm:pt modelId="{8DCA4F4B-F656-462E-9CAD-7069C45FD642}" type="pres">
      <dgm:prSet presAssocID="{879AA653-F2A9-421B-A006-E96667964F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6E3CA81-7C7F-451C-B1A3-33C940C65128}" type="pres">
      <dgm:prSet presAssocID="{879AA653-F2A9-421B-A006-E96667964F6C}" presName="hierFlow" presStyleCnt="0"/>
      <dgm:spPr/>
    </dgm:pt>
    <dgm:pt modelId="{76EB8E30-DB0F-40DC-9F6B-01E5E8622509}" type="pres">
      <dgm:prSet presAssocID="{879AA653-F2A9-421B-A006-E96667964F6C}" presName="firstBuf" presStyleCnt="0"/>
      <dgm:spPr/>
    </dgm:pt>
    <dgm:pt modelId="{231584EB-F59A-45BA-BD38-35D7D4FFA332}" type="pres">
      <dgm:prSet presAssocID="{879AA653-F2A9-421B-A006-E96667964F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58384C-3BF7-4977-951A-4F23EB8FFF0E}" type="pres">
      <dgm:prSet presAssocID="{CBF6A5EA-F6C0-40FC-A637-164866F5611E}" presName="Name14" presStyleCnt="0"/>
      <dgm:spPr/>
    </dgm:pt>
    <dgm:pt modelId="{3EC00F2E-C928-4018-AD37-E900DD4B23B7}" type="pres">
      <dgm:prSet presAssocID="{CBF6A5EA-F6C0-40FC-A637-164866F5611E}" presName="level1Shape" presStyleLbl="node0" presStyleIdx="0" presStyleCnt="1" custScaleX="66205" custScaleY="42378" custLinFactNeighborX="-74233" custLinFactNeighborY="1799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C4CC32-2329-48F2-9071-9E84426EA200}" type="pres">
      <dgm:prSet presAssocID="{CBF6A5EA-F6C0-40FC-A637-164866F5611E}" presName="hierChild2" presStyleCnt="0"/>
      <dgm:spPr/>
    </dgm:pt>
    <dgm:pt modelId="{732DAA33-ECEA-4D37-A402-0F21E3F0C2B3}" type="pres">
      <dgm:prSet presAssocID="{879AA653-F2A9-421B-A006-E96667964F6C}" presName="bgShapesFlow" presStyleCnt="0"/>
      <dgm:spPr/>
    </dgm:pt>
    <dgm:pt modelId="{666D490C-EAFF-46E6-ACFD-D905A9D31B82}" type="pres">
      <dgm:prSet presAssocID="{CBFC0B55-FA88-42C3-B2FA-C2EAA3B34CBC}" presName="rectComp" presStyleCnt="0"/>
      <dgm:spPr/>
    </dgm:pt>
    <dgm:pt modelId="{00C3609C-A4C7-4588-9846-59DEA87FD2FB}" type="pres">
      <dgm:prSet presAssocID="{CBFC0B55-FA88-42C3-B2FA-C2EAA3B34CBC}" presName="bgRect" presStyleLbl="bgShp" presStyleIdx="0" presStyleCnt="1" custScaleY="128718" custLinFactY="61132" custLinFactNeighborX="-22477" custLinFactNeighborY="100000"/>
      <dgm:spPr/>
      <dgm:t>
        <a:bodyPr/>
        <a:lstStyle/>
        <a:p>
          <a:endParaRPr lang="pl-PL"/>
        </a:p>
      </dgm:t>
    </dgm:pt>
    <dgm:pt modelId="{8628AB62-853A-485C-B1C1-7446F44D1070}" type="pres">
      <dgm:prSet presAssocID="{CBFC0B55-FA88-42C3-B2FA-C2EAA3B34CBC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29D92F1-CF6C-4987-B6AE-B43764CAEB98}" type="presOf" srcId="{879AA653-F2A9-421B-A006-E96667964F6C}" destId="{8DCA4F4B-F656-462E-9CAD-7069C45FD642}" srcOrd="0" destOrd="0" presId="urn:microsoft.com/office/officeart/2005/8/layout/hierarchy6"/>
    <dgm:cxn modelId="{F23FC65C-0D91-467D-9CB2-ECB95145CDB4}" type="presOf" srcId="{CBF6A5EA-F6C0-40FC-A637-164866F5611E}" destId="{3EC00F2E-C928-4018-AD37-E900DD4B23B7}" srcOrd="0" destOrd="0" presId="urn:microsoft.com/office/officeart/2005/8/layout/hierarchy6"/>
    <dgm:cxn modelId="{0867D37E-5FBA-4253-BF14-6921C1B48C6D}" type="presOf" srcId="{CBFC0B55-FA88-42C3-B2FA-C2EAA3B34CBC}" destId="{00C3609C-A4C7-4588-9846-59DEA87FD2FB}" srcOrd="0" destOrd="0" presId="urn:microsoft.com/office/officeart/2005/8/layout/hierarchy6"/>
    <dgm:cxn modelId="{8E6E5C0E-3309-4F5A-BA6C-71B6655EE266}" srcId="{879AA653-F2A9-421B-A006-E96667964F6C}" destId="{CBF6A5EA-F6C0-40FC-A637-164866F5611E}" srcOrd="0" destOrd="0" parTransId="{AB17FC3D-414B-457E-8552-EE56A53352FB}" sibTransId="{C3D7408F-BF9A-433E-8763-83C24945552D}"/>
    <dgm:cxn modelId="{3185CCB3-CD50-4DC8-9958-7C8ACBB348E9}" type="presOf" srcId="{CBFC0B55-FA88-42C3-B2FA-C2EAA3B34CBC}" destId="{8628AB62-853A-485C-B1C1-7446F44D1070}" srcOrd="1" destOrd="0" presId="urn:microsoft.com/office/officeart/2005/8/layout/hierarchy6"/>
    <dgm:cxn modelId="{130C0BD4-8C6A-4B23-A10C-67385F4093C6}" srcId="{879AA653-F2A9-421B-A006-E96667964F6C}" destId="{CBFC0B55-FA88-42C3-B2FA-C2EAA3B34CBC}" srcOrd="1" destOrd="0" parTransId="{DFBCDDA6-A0A3-46E7-829A-2D4ABC677A3F}" sibTransId="{4528BE7A-14BC-4B16-8C11-F67897E7DF16}"/>
    <dgm:cxn modelId="{39C0C618-589A-41CF-8004-E79D4B0B4906}" type="presParOf" srcId="{8DCA4F4B-F656-462E-9CAD-7069C45FD642}" destId="{96E3CA81-7C7F-451C-B1A3-33C940C65128}" srcOrd="0" destOrd="0" presId="urn:microsoft.com/office/officeart/2005/8/layout/hierarchy6"/>
    <dgm:cxn modelId="{867BCBC3-F402-4A15-931F-F4350CC20795}" type="presParOf" srcId="{96E3CA81-7C7F-451C-B1A3-33C940C65128}" destId="{76EB8E30-DB0F-40DC-9F6B-01E5E8622509}" srcOrd="0" destOrd="0" presId="urn:microsoft.com/office/officeart/2005/8/layout/hierarchy6"/>
    <dgm:cxn modelId="{8692154B-3D77-4C12-89AF-3122B4CB94E1}" type="presParOf" srcId="{96E3CA81-7C7F-451C-B1A3-33C940C65128}" destId="{231584EB-F59A-45BA-BD38-35D7D4FFA332}" srcOrd="1" destOrd="0" presId="urn:microsoft.com/office/officeart/2005/8/layout/hierarchy6"/>
    <dgm:cxn modelId="{F45D1381-CCD8-49D2-8D9E-E2F8FDAB2B3A}" type="presParOf" srcId="{231584EB-F59A-45BA-BD38-35D7D4FFA332}" destId="{8D58384C-3BF7-4977-951A-4F23EB8FFF0E}" srcOrd="0" destOrd="0" presId="urn:microsoft.com/office/officeart/2005/8/layout/hierarchy6"/>
    <dgm:cxn modelId="{06C4424B-25D0-45A2-976B-06525B9B8A8A}" type="presParOf" srcId="{8D58384C-3BF7-4977-951A-4F23EB8FFF0E}" destId="{3EC00F2E-C928-4018-AD37-E900DD4B23B7}" srcOrd="0" destOrd="0" presId="urn:microsoft.com/office/officeart/2005/8/layout/hierarchy6"/>
    <dgm:cxn modelId="{40010C56-9399-4617-A2E3-C318C60A2B3A}" type="presParOf" srcId="{8D58384C-3BF7-4977-951A-4F23EB8FFF0E}" destId="{27C4CC32-2329-48F2-9071-9E84426EA200}" srcOrd="1" destOrd="0" presId="urn:microsoft.com/office/officeart/2005/8/layout/hierarchy6"/>
    <dgm:cxn modelId="{4A3A688D-FC12-4CDB-85FA-DBE32684ECED}" type="presParOf" srcId="{8DCA4F4B-F656-462E-9CAD-7069C45FD642}" destId="{732DAA33-ECEA-4D37-A402-0F21E3F0C2B3}" srcOrd="1" destOrd="0" presId="urn:microsoft.com/office/officeart/2005/8/layout/hierarchy6"/>
    <dgm:cxn modelId="{938064F0-42C7-4210-9C45-775A5ECE57A3}" type="presParOf" srcId="{732DAA33-ECEA-4D37-A402-0F21E3F0C2B3}" destId="{666D490C-EAFF-46E6-ACFD-D905A9D31B82}" srcOrd="0" destOrd="0" presId="urn:microsoft.com/office/officeart/2005/8/layout/hierarchy6"/>
    <dgm:cxn modelId="{E6DD1981-A724-48EF-AC49-10BFE722533D}" type="presParOf" srcId="{666D490C-EAFF-46E6-ACFD-D905A9D31B82}" destId="{00C3609C-A4C7-4588-9846-59DEA87FD2FB}" srcOrd="0" destOrd="0" presId="urn:microsoft.com/office/officeart/2005/8/layout/hierarchy6"/>
    <dgm:cxn modelId="{DFFFDE0C-7BEC-4B45-BC30-F644CA983B48}" type="presParOf" srcId="{666D490C-EAFF-46E6-ACFD-D905A9D31B82}" destId="{8628AB62-853A-485C-B1C1-7446F44D107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9AA653-F2A9-421B-A006-E96667964F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F6A5EA-F6C0-40FC-A637-164866F5611E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sz="1800" b="1" dirty="0"/>
            <a:t>Dyrektor szkoły</a:t>
          </a:r>
          <a:endParaRPr lang="pl-PL" sz="2000" b="1" dirty="0"/>
        </a:p>
      </dgm:t>
    </dgm:pt>
    <dgm:pt modelId="{C3D7408F-BF9A-433E-8763-83C24945552D}" type="sibTrans" cxnId="{8E6E5C0E-3309-4F5A-BA6C-71B6655EE266}">
      <dgm:prSet/>
      <dgm:spPr/>
      <dgm:t>
        <a:bodyPr/>
        <a:lstStyle/>
        <a:p>
          <a:endParaRPr lang="pl-PL"/>
        </a:p>
      </dgm:t>
    </dgm:pt>
    <dgm:pt modelId="{AB17FC3D-414B-457E-8552-EE56A53352FB}" type="parTrans" cxnId="{8E6E5C0E-3309-4F5A-BA6C-71B6655EE266}">
      <dgm:prSet/>
      <dgm:spPr/>
      <dgm:t>
        <a:bodyPr/>
        <a:lstStyle/>
        <a:p>
          <a:endParaRPr lang="pl-PL"/>
        </a:p>
      </dgm:t>
    </dgm:pt>
    <dgm:pt modelId="{CBFC0B55-FA88-42C3-B2FA-C2EAA3B34CBC}">
      <dgm:prSet phldrT="[Teks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0" indent="0" algn="just"/>
          <a:endParaRPr lang="pl-PL" sz="1600" dirty="0"/>
        </a:p>
      </dgm:t>
    </dgm:pt>
    <dgm:pt modelId="{4528BE7A-14BC-4B16-8C11-F67897E7DF16}" type="sibTrans" cxnId="{130C0BD4-8C6A-4B23-A10C-67385F4093C6}">
      <dgm:prSet/>
      <dgm:spPr/>
      <dgm:t>
        <a:bodyPr/>
        <a:lstStyle/>
        <a:p>
          <a:endParaRPr lang="pl-PL"/>
        </a:p>
      </dgm:t>
    </dgm:pt>
    <dgm:pt modelId="{DFBCDDA6-A0A3-46E7-829A-2D4ABC677A3F}" type="parTrans" cxnId="{130C0BD4-8C6A-4B23-A10C-67385F4093C6}">
      <dgm:prSet/>
      <dgm:spPr/>
      <dgm:t>
        <a:bodyPr/>
        <a:lstStyle/>
        <a:p>
          <a:endParaRPr lang="pl-PL"/>
        </a:p>
      </dgm:t>
    </dgm:pt>
    <dgm:pt modelId="{8DCA4F4B-F656-462E-9CAD-7069C45FD642}" type="pres">
      <dgm:prSet presAssocID="{879AA653-F2A9-421B-A006-E96667964F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6E3CA81-7C7F-451C-B1A3-33C940C65128}" type="pres">
      <dgm:prSet presAssocID="{879AA653-F2A9-421B-A006-E96667964F6C}" presName="hierFlow" presStyleCnt="0"/>
      <dgm:spPr/>
    </dgm:pt>
    <dgm:pt modelId="{76EB8E30-DB0F-40DC-9F6B-01E5E8622509}" type="pres">
      <dgm:prSet presAssocID="{879AA653-F2A9-421B-A006-E96667964F6C}" presName="firstBuf" presStyleCnt="0"/>
      <dgm:spPr/>
    </dgm:pt>
    <dgm:pt modelId="{231584EB-F59A-45BA-BD38-35D7D4FFA332}" type="pres">
      <dgm:prSet presAssocID="{879AA653-F2A9-421B-A006-E96667964F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58384C-3BF7-4977-951A-4F23EB8FFF0E}" type="pres">
      <dgm:prSet presAssocID="{CBF6A5EA-F6C0-40FC-A637-164866F5611E}" presName="Name14" presStyleCnt="0"/>
      <dgm:spPr/>
    </dgm:pt>
    <dgm:pt modelId="{3EC00F2E-C928-4018-AD37-E900DD4B23B7}" type="pres">
      <dgm:prSet presAssocID="{CBF6A5EA-F6C0-40FC-A637-164866F5611E}" presName="level1Shape" presStyleLbl="node0" presStyleIdx="0" presStyleCnt="1" custScaleX="125314" custScaleY="42378" custLinFactNeighborX="-21194" custLinFactNeighborY="1260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C4CC32-2329-48F2-9071-9E84426EA200}" type="pres">
      <dgm:prSet presAssocID="{CBF6A5EA-F6C0-40FC-A637-164866F5611E}" presName="hierChild2" presStyleCnt="0"/>
      <dgm:spPr/>
    </dgm:pt>
    <dgm:pt modelId="{732DAA33-ECEA-4D37-A402-0F21E3F0C2B3}" type="pres">
      <dgm:prSet presAssocID="{879AA653-F2A9-421B-A006-E96667964F6C}" presName="bgShapesFlow" presStyleCnt="0"/>
      <dgm:spPr/>
    </dgm:pt>
    <dgm:pt modelId="{666D490C-EAFF-46E6-ACFD-D905A9D31B82}" type="pres">
      <dgm:prSet presAssocID="{CBFC0B55-FA88-42C3-B2FA-C2EAA3B34CBC}" presName="rectComp" presStyleCnt="0"/>
      <dgm:spPr/>
    </dgm:pt>
    <dgm:pt modelId="{00C3609C-A4C7-4588-9846-59DEA87FD2FB}" type="pres">
      <dgm:prSet presAssocID="{CBFC0B55-FA88-42C3-B2FA-C2EAA3B34CBC}" presName="bgRect" presStyleLbl="bgShp" presStyleIdx="0" presStyleCnt="1" custScaleY="145798" custLinFactY="200000" custLinFactNeighborX="20010" custLinFactNeighborY="295122"/>
      <dgm:spPr/>
      <dgm:t>
        <a:bodyPr/>
        <a:lstStyle/>
        <a:p>
          <a:endParaRPr lang="pl-PL"/>
        </a:p>
      </dgm:t>
    </dgm:pt>
    <dgm:pt modelId="{8628AB62-853A-485C-B1C1-7446F44D1070}" type="pres">
      <dgm:prSet presAssocID="{CBFC0B55-FA88-42C3-B2FA-C2EAA3B34CBC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034D3D2-6551-4C1A-B4FE-0854F7808DE8}" type="presOf" srcId="{879AA653-F2A9-421B-A006-E96667964F6C}" destId="{8DCA4F4B-F656-462E-9CAD-7069C45FD642}" srcOrd="0" destOrd="0" presId="urn:microsoft.com/office/officeart/2005/8/layout/hierarchy6"/>
    <dgm:cxn modelId="{31C68F63-1E7E-4A2D-9EF7-43C316704D20}" type="presOf" srcId="{CBF6A5EA-F6C0-40FC-A637-164866F5611E}" destId="{3EC00F2E-C928-4018-AD37-E900DD4B23B7}" srcOrd="0" destOrd="0" presId="urn:microsoft.com/office/officeart/2005/8/layout/hierarchy6"/>
    <dgm:cxn modelId="{8E6E5C0E-3309-4F5A-BA6C-71B6655EE266}" srcId="{879AA653-F2A9-421B-A006-E96667964F6C}" destId="{CBF6A5EA-F6C0-40FC-A637-164866F5611E}" srcOrd="0" destOrd="0" parTransId="{AB17FC3D-414B-457E-8552-EE56A53352FB}" sibTransId="{C3D7408F-BF9A-433E-8763-83C24945552D}"/>
    <dgm:cxn modelId="{ED09FCAF-2CE6-457C-9692-62A70CB6FD0B}" type="presOf" srcId="{CBFC0B55-FA88-42C3-B2FA-C2EAA3B34CBC}" destId="{8628AB62-853A-485C-B1C1-7446F44D1070}" srcOrd="1" destOrd="0" presId="urn:microsoft.com/office/officeart/2005/8/layout/hierarchy6"/>
    <dgm:cxn modelId="{A89C196E-B0DE-4625-B04F-BF7FF8AFAFD7}" type="presOf" srcId="{CBFC0B55-FA88-42C3-B2FA-C2EAA3B34CBC}" destId="{00C3609C-A4C7-4588-9846-59DEA87FD2FB}" srcOrd="0" destOrd="0" presId="urn:microsoft.com/office/officeart/2005/8/layout/hierarchy6"/>
    <dgm:cxn modelId="{130C0BD4-8C6A-4B23-A10C-67385F4093C6}" srcId="{879AA653-F2A9-421B-A006-E96667964F6C}" destId="{CBFC0B55-FA88-42C3-B2FA-C2EAA3B34CBC}" srcOrd="1" destOrd="0" parTransId="{DFBCDDA6-A0A3-46E7-829A-2D4ABC677A3F}" sibTransId="{4528BE7A-14BC-4B16-8C11-F67897E7DF16}"/>
    <dgm:cxn modelId="{1525B77E-8E31-4EB5-8760-366A334E04A8}" type="presParOf" srcId="{8DCA4F4B-F656-462E-9CAD-7069C45FD642}" destId="{96E3CA81-7C7F-451C-B1A3-33C940C65128}" srcOrd="0" destOrd="0" presId="urn:microsoft.com/office/officeart/2005/8/layout/hierarchy6"/>
    <dgm:cxn modelId="{DEDD3786-DCC4-4456-8CFB-A847D98ADC65}" type="presParOf" srcId="{96E3CA81-7C7F-451C-B1A3-33C940C65128}" destId="{76EB8E30-DB0F-40DC-9F6B-01E5E8622509}" srcOrd="0" destOrd="0" presId="urn:microsoft.com/office/officeart/2005/8/layout/hierarchy6"/>
    <dgm:cxn modelId="{AC8DC87F-E063-4D9F-800F-4AFAE2FB04C9}" type="presParOf" srcId="{96E3CA81-7C7F-451C-B1A3-33C940C65128}" destId="{231584EB-F59A-45BA-BD38-35D7D4FFA332}" srcOrd="1" destOrd="0" presId="urn:microsoft.com/office/officeart/2005/8/layout/hierarchy6"/>
    <dgm:cxn modelId="{6F95D725-34BD-45FC-B48E-25EA6E7E8C6B}" type="presParOf" srcId="{231584EB-F59A-45BA-BD38-35D7D4FFA332}" destId="{8D58384C-3BF7-4977-951A-4F23EB8FFF0E}" srcOrd="0" destOrd="0" presId="urn:microsoft.com/office/officeart/2005/8/layout/hierarchy6"/>
    <dgm:cxn modelId="{6D64053C-D73F-4D32-868E-44D92E169DED}" type="presParOf" srcId="{8D58384C-3BF7-4977-951A-4F23EB8FFF0E}" destId="{3EC00F2E-C928-4018-AD37-E900DD4B23B7}" srcOrd="0" destOrd="0" presId="urn:microsoft.com/office/officeart/2005/8/layout/hierarchy6"/>
    <dgm:cxn modelId="{AFB21197-7593-41FA-A03B-1A03315733FD}" type="presParOf" srcId="{8D58384C-3BF7-4977-951A-4F23EB8FFF0E}" destId="{27C4CC32-2329-48F2-9071-9E84426EA200}" srcOrd="1" destOrd="0" presId="urn:microsoft.com/office/officeart/2005/8/layout/hierarchy6"/>
    <dgm:cxn modelId="{8D04361E-C9C5-4544-852A-9AB8AEABC4AA}" type="presParOf" srcId="{8DCA4F4B-F656-462E-9CAD-7069C45FD642}" destId="{732DAA33-ECEA-4D37-A402-0F21E3F0C2B3}" srcOrd="1" destOrd="0" presId="urn:microsoft.com/office/officeart/2005/8/layout/hierarchy6"/>
    <dgm:cxn modelId="{1CB08736-8CD4-475D-8D0A-7586C7FBBA28}" type="presParOf" srcId="{732DAA33-ECEA-4D37-A402-0F21E3F0C2B3}" destId="{666D490C-EAFF-46E6-ACFD-D905A9D31B82}" srcOrd="0" destOrd="0" presId="urn:microsoft.com/office/officeart/2005/8/layout/hierarchy6"/>
    <dgm:cxn modelId="{838FDB4E-4006-4E19-9CBD-80BE3F5280AA}" type="presParOf" srcId="{666D490C-EAFF-46E6-ACFD-D905A9D31B82}" destId="{00C3609C-A4C7-4588-9846-59DEA87FD2FB}" srcOrd="0" destOrd="0" presId="urn:microsoft.com/office/officeart/2005/8/layout/hierarchy6"/>
    <dgm:cxn modelId="{4DF47742-80CE-4637-A2B8-E1BFB2376CEF}" type="presParOf" srcId="{666D490C-EAFF-46E6-ACFD-D905A9D31B82}" destId="{8628AB62-853A-485C-B1C1-7446F44D107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9AA653-F2A9-421B-A006-E96667964F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F6A5EA-F6C0-40FC-A637-164866F5611E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sz="1800" b="1" dirty="0"/>
            <a:t>Zdający</a:t>
          </a:r>
        </a:p>
      </dgm:t>
    </dgm:pt>
    <dgm:pt modelId="{C3D7408F-BF9A-433E-8763-83C24945552D}" type="sibTrans" cxnId="{8E6E5C0E-3309-4F5A-BA6C-71B6655EE266}">
      <dgm:prSet/>
      <dgm:spPr/>
      <dgm:t>
        <a:bodyPr/>
        <a:lstStyle/>
        <a:p>
          <a:endParaRPr lang="pl-PL"/>
        </a:p>
      </dgm:t>
    </dgm:pt>
    <dgm:pt modelId="{AB17FC3D-414B-457E-8552-EE56A53352FB}" type="parTrans" cxnId="{8E6E5C0E-3309-4F5A-BA6C-71B6655EE266}">
      <dgm:prSet/>
      <dgm:spPr/>
      <dgm:t>
        <a:bodyPr/>
        <a:lstStyle/>
        <a:p>
          <a:endParaRPr lang="pl-PL"/>
        </a:p>
      </dgm:t>
    </dgm:pt>
    <dgm:pt modelId="{CBFC0B55-FA88-42C3-B2FA-C2EAA3B34CBC}">
      <dgm:prSet phldrT="[Teks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0" indent="0" algn="just"/>
          <a:endParaRPr lang="pl-PL" sz="1600" dirty="0"/>
        </a:p>
      </dgm:t>
    </dgm:pt>
    <dgm:pt modelId="{4528BE7A-14BC-4B16-8C11-F67897E7DF16}" type="sibTrans" cxnId="{130C0BD4-8C6A-4B23-A10C-67385F4093C6}">
      <dgm:prSet/>
      <dgm:spPr/>
      <dgm:t>
        <a:bodyPr/>
        <a:lstStyle/>
        <a:p>
          <a:endParaRPr lang="pl-PL"/>
        </a:p>
      </dgm:t>
    </dgm:pt>
    <dgm:pt modelId="{DFBCDDA6-A0A3-46E7-829A-2D4ABC677A3F}" type="parTrans" cxnId="{130C0BD4-8C6A-4B23-A10C-67385F4093C6}">
      <dgm:prSet/>
      <dgm:spPr/>
      <dgm:t>
        <a:bodyPr/>
        <a:lstStyle/>
        <a:p>
          <a:endParaRPr lang="pl-PL"/>
        </a:p>
      </dgm:t>
    </dgm:pt>
    <dgm:pt modelId="{8DCA4F4B-F656-462E-9CAD-7069C45FD642}" type="pres">
      <dgm:prSet presAssocID="{879AA653-F2A9-421B-A006-E96667964F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6E3CA81-7C7F-451C-B1A3-33C940C65128}" type="pres">
      <dgm:prSet presAssocID="{879AA653-F2A9-421B-A006-E96667964F6C}" presName="hierFlow" presStyleCnt="0"/>
      <dgm:spPr/>
    </dgm:pt>
    <dgm:pt modelId="{76EB8E30-DB0F-40DC-9F6B-01E5E8622509}" type="pres">
      <dgm:prSet presAssocID="{879AA653-F2A9-421B-A006-E96667964F6C}" presName="firstBuf" presStyleCnt="0"/>
      <dgm:spPr/>
    </dgm:pt>
    <dgm:pt modelId="{231584EB-F59A-45BA-BD38-35D7D4FFA332}" type="pres">
      <dgm:prSet presAssocID="{879AA653-F2A9-421B-A006-E96667964F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58384C-3BF7-4977-951A-4F23EB8FFF0E}" type="pres">
      <dgm:prSet presAssocID="{CBF6A5EA-F6C0-40FC-A637-164866F5611E}" presName="Name14" presStyleCnt="0"/>
      <dgm:spPr/>
    </dgm:pt>
    <dgm:pt modelId="{3EC00F2E-C928-4018-AD37-E900DD4B23B7}" type="pres">
      <dgm:prSet presAssocID="{CBF6A5EA-F6C0-40FC-A637-164866F5611E}" presName="level1Shape" presStyleLbl="node0" presStyleIdx="0" presStyleCnt="1" custScaleX="108294" custScaleY="42378" custLinFactNeighborX="-46989" custLinFactNeighborY="1921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C4CC32-2329-48F2-9071-9E84426EA200}" type="pres">
      <dgm:prSet presAssocID="{CBF6A5EA-F6C0-40FC-A637-164866F5611E}" presName="hierChild2" presStyleCnt="0"/>
      <dgm:spPr/>
    </dgm:pt>
    <dgm:pt modelId="{732DAA33-ECEA-4D37-A402-0F21E3F0C2B3}" type="pres">
      <dgm:prSet presAssocID="{879AA653-F2A9-421B-A006-E96667964F6C}" presName="bgShapesFlow" presStyleCnt="0"/>
      <dgm:spPr/>
    </dgm:pt>
    <dgm:pt modelId="{666D490C-EAFF-46E6-ACFD-D905A9D31B82}" type="pres">
      <dgm:prSet presAssocID="{CBFC0B55-FA88-42C3-B2FA-C2EAA3B34CBC}" presName="rectComp" presStyleCnt="0"/>
      <dgm:spPr/>
    </dgm:pt>
    <dgm:pt modelId="{00C3609C-A4C7-4588-9846-59DEA87FD2FB}" type="pres">
      <dgm:prSet presAssocID="{CBFC0B55-FA88-42C3-B2FA-C2EAA3B34CBC}" presName="bgRect" presStyleLbl="bgShp" presStyleIdx="0" presStyleCnt="1" custScaleY="128718" custLinFactY="200000" custLinFactNeighborX="20010" custLinFactNeighborY="295122"/>
      <dgm:spPr/>
      <dgm:t>
        <a:bodyPr/>
        <a:lstStyle/>
        <a:p>
          <a:endParaRPr lang="pl-PL"/>
        </a:p>
      </dgm:t>
    </dgm:pt>
    <dgm:pt modelId="{8628AB62-853A-485C-B1C1-7446F44D1070}" type="pres">
      <dgm:prSet presAssocID="{CBFC0B55-FA88-42C3-B2FA-C2EAA3B34CBC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C348A85-8B02-4AFF-A3C2-CBD58AAC9AF6}" type="presOf" srcId="{CBFC0B55-FA88-42C3-B2FA-C2EAA3B34CBC}" destId="{8628AB62-853A-485C-B1C1-7446F44D1070}" srcOrd="1" destOrd="0" presId="urn:microsoft.com/office/officeart/2005/8/layout/hierarchy6"/>
    <dgm:cxn modelId="{305134D5-AD58-492E-A686-F59B4CA34145}" type="presOf" srcId="{CBFC0B55-FA88-42C3-B2FA-C2EAA3B34CBC}" destId="{00C3609C-A4C7-4588-9846-59DEA87FD2FB}" srcOrd="0" destOrd="0" presId="urn:microsoft.com/office/officeart/2005/8/layout/hierarchy6"/>
    <dgm:cxn modelId="{8E6E5C0E-3309-4F5A-BA6C-71B6655EE266}" srcId="{879AA653-F2A9-421B-A006-E96667964F6C}" destId="{CBF6A5EA-F6C0-40FC-A637-164866F5611E}" srcOrd="0" destOrd="0" parTransId="{AB17FC3D-414B-457E-8552-EE56A53352FB}" sibTransId="{C3D7408F-BF9A-433E-8763-83C24945552D}"/>
    <dgm:cxn modelId="{59E9C375-6EF3-470A-9326-D9A77E4F2A22}" type="presOf" srcId="{CBF6A5EA-F6C0-40FC-A637-164866F5611E}" destId="{3EC00F2E-C928-4018-AD37-E900DD4B23B7}" srcOrd="0" destOrd="0" presId="urn:microsoft.com/office/officeart/2005/8/layout/hierarchy6"/>
    <dgm:cxn modelId="{130C0BD4-8C6A-4B23-A10C-67385F4093C6}" srcId="{879AA653-F2A9-421B-A006-E96667964F6C}" destId="{CBFC0B55-FA88-42C3-B2FA-C2EAA3B34CBC}" srcOrd="1" destOrd="0" parTransId="{DFBCDDA6-A0A3-46E7-829A-2D4ABC677A3F}" sibTransId="{4528BE7A-14BC-4B16-8C11-F67897E7DF16}"/>
    <dgm:cxn modelId="{1E5A01C6-200F-4B60-9418-67FA03173FD3}" type="presOf" srcId="{879AA653-F2A9-421B-A006-E96667964F6C}" destId="{8DCA4F4B-F656-462E-9CAD-7069C45FD642}" srcOrd="0" destOrd="0" presId="urn:microsoft.com/office/officeart/2005/8/layout/hierarchy6"/>
    <dgm:cxn modelId="{D70A43B9-79CE-4E12-8E84-F7E0B676FCF4}" type="presParOf" srcId="{8DCA4F4B-F656-462E-9CAD-7069C45FD642}" destId="{96E3CA81-7C7F-451C-B1A3-33C940C65128}" srcOrd="0" destOrd="0" presId="urn:microsoft.com/office/officeart/2005/8/layout/hierarchy6"/>
    <dgm:cxn modelId="{DA4A8592-390A-4EE3-AD51-C77A566C7BF2}" type="presParOf" srcId="{96E3CA81-7C7F-451C-B1A3-33C940C65128}" destId="{76EB8E30-DB0F-40DC-9F6B-01E5E8622509}" srcOrd="0" destOrd="0" presId="urn:microsoft.com/office/officeart/2005/8/layout/hierarchy6"/>
    <dgm:cxn modelId="{51C89B99-4810-4438-80A9-90E3F0267609}" type="presParOf" srcId="{96E3CA81-7C7F-451C-B1A3-33C940C65128}" destId="{231584EB-F59A-45BA-BD38-35D7D4FFA332}" srcOrd="1" destOrd="0" presId="urn:microsoft.com/office/officeart/2005/8/layout/hierarchy6"/>
    <dgm:cxn modelId="{B10446DD-43A5-4759-B6A1-69066C8E86F6}" type="presParOf" srcId="{231584EB-F59A-45BA-BD38-35D7D4FFA332}" destId="{8D58384C-3BF7-4977-951A-4F23EB8FFF0E}" srcOrd="0" destOrd="0" presId="urn:microsoft.com/office/officeart/2005/8/layout/hierarchy6"/>
    <dgm:cxn modelId="{4DDBEE0A-86A2-4A91-AD85-89876F3D4CF5}" type="presParOf" srcId="{8D58384C-3BF7-4977-951A-4F23EB8FFF0E}" destId="{3EC00F2E-C928-4018-AD37-E900DD4B23B7}" srcOrd="0" destOrd="0" presId="urn:microsoft.com/office/officeart/2005/8/layout/hierarchy6"/>
    <dgm:cxn modelId="{6B3D82BD-E637-451A-9645-A7814D92BEB2}" type="presParOf" srcId="{8D58384C-3BF7-4977-951A-4F23EB8FFF0E}" destId="{27C4CC32-2329-48F2-9071-9E84426EA200}" srcOrd="1" destOrd="0" presId="urn:microsoft.com/office/officeart/2005/8/layout/hierarchy6"/>
    <dgm:cxn modelId="{22832DE5-BE98-4FB4-84CF-DAF4F85C187F}" type="presParOf" srcId="{8DCA4F4B-F656-462E-9CAD-7069C45FD642}" destId="{732DAA33-ECEA-4D37-A402-0F21E3F0C2B3}" srcOrd="1" destOrd="0" presId="urn:microsoft.com/office/officeart/2005/8/layout/hierarchy6"/>
    <dgm:cxn modelId="{37584950-5260-4B5F-A032-9DAB9F50BB4C}" type="presParOf" srcId="{732DAA33-ECEA-4D37-A402-0F21E3F0C2B3}" destId="{666D490C-EAFF-46E6-ACFD-D905A9D31B82}" srcOrd="0" destOrd="0" presId="urn:microsoft.com/office/officeart/2005/8/layout/hierarchy6"/>
    <dgm:cxn modelId="{B3DB89D4-CA3F-4FBB-A829-C953F2153F33}" type="presParOf" srcId="{666D490C-EAFF-46E6-ACFD-D905A9D31B82}" destId="{00C3609C-A4C7-4588-9846-59DEA87FD2FB}" srcOrd="0" destOrd="0" presId="urn:microsoft.com/office/officeart/2005/8/layout/hierarchy6"/>
    <dgm:cxn modelId="{09A72078-8132-434D-9EF5-C19F7B7E0A38}" type="presParOf" srcId="{666D490C-EAFF-46E6-ACFD-D905A9D31B82}" destId="{8628AB62-853A-485C-B1C1-7446F44D1070}" srcOrd="1" destOrd="0" presId="urn:microsoft.com/office/officeart/2005/8/layout/hierarchy6"/>
  </dgm:cxnLst>
  <dgm:bg>
    <a:noFill/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9AA653-F2A9-421B-A006-E96667964F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F6A5EA-F6C0-40FC-A637-164866F5611E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sz="1800" b="1" dirty="0"/>
            <a:t>Zdający</a:t>
          </a:r>
        </a:p>
      </dgm:t>
    </dgm:pt>
    <dgm:pt modelId="{C3D7408F-BF9A-433E-8763-83C24945552D}" type="sibTrans" cxnId="{8E6E5C0E-3309-4F5A-BA6C-71B6655EE266}">
      <dgm:prSet/>
      <dgm:spPr/>
      <dgm:t>
        <a:bodyPr/>
        <a:lstStyle/>
        <a:p>
          <a:endParaRPr lang="pl-PL"/>
        </a:p>
      </dgm:t>
    </dgm:pt>
    <dgm:pt modelId="{AB17FC3D-414B-457E-8552-EE56A53352FB}" type="parTrans" cxnId="{8E6E5C0E-3309-4F5A-BA6C-71B6655EE266}">
      <dgm:prSet/>
      <dgm:spPr/>
      <dgm:t>
        <a:bodyPr/>
        <a:lstStyle/>
        <a:p>
          <a:endParaRPr lang="pl-PL"/>
        </a:p>
      </dgm:t>
    </dgm:pt>
    <dgm:pt modelId="{CBFC0B55-FA88-42C3-B2FA-C2EAA3B34CBC}">
      <dgm:prSet phldrT="[Teks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0" indent="0" algn="just"/>
          <a:endParaRPr lang="pl-PL" sz="1600" dirty="0"/>
        </a:p>
      </dgm:t>
    </dgm:pt>
    <dgm:pt modelId="{4528BE7A-14BC-4B16-8C11-F67897E7DF16}" type="sibTrans" cxnId="{130C0BD4-8C6A-4B23-A10C-67385F4093C6}">
      <dgm:prSet/>
      <dgm:spPr/>
      <dgm:t>
        <a:bodyPr/>
        <a:lstStyle/>
        <a:p>
          <a:endParaRPr lang="pl-PL"/>
        </a:p>
      </dgm:t>
    </dgm:pt>
    <dgm:pt modelId="{DFBCDDA6-A0A3-46E7-829A-2D4ABC677A3F}" type="parTrans" cxnId="{130C0BD4-8C6A-4B23-A10C-67385F4093C6}">
      <dgm:prSet/>
      <dgm:spPr/>
      <dgm:t>
        <a:bodyPr/>
        <a:lstStyle/>
        <a:p>
          <a:endParaRPr lang="pl-PL"/>
        </a:p>
      </dgm:t>
    </dgm:pt>
    <dgm:pt modelId="{8DCA4F4B-F656-462E-9CAD-7069C45FD642}" type="pres">
      <dgm:prSet presAssocID="{879AA653-F2A9-421B-A006-E96667964F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6E3CA81-7C7F-451C-B1A3-33C940C65128}" type="pres">
      <dgm:prSet presAssocID="{879AA653-F2A9-421B-A006-E96667964F6C}" presName="hierFlow" presStyleCnt="0"/>
      <dgm:spPr/>
    </dgm:pt>
    <dgm:pt modelId="{76EB8E30-DB0F-40DC-9F6B-01E5E8622509}" type="pres">
      <dgm:prSet presAssocID="{879AA653-F2A9-421B-A006-E96667964F6C}" presName="firstBuf" presStyleCnt="0"/>
      <dgm:spPr/>
    </dgm:pt>
    <dgm:pt modelId="{231584EB-F59A-45BA-BD38-35D7D4FFA332}" type="pres">
      <dgm:prSet presAssocID="{879AA653-F2A9-421B-A006-E96667964F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58384C-3BF7-4977-951A-4F23EB8FFF0E}" type="pres">
      <dgm:prSet presAssocID="{CBF6A5EA-F6C0-40FC-A637-164866F5611E}" presName="Name14" presStyleCnt="0"/>
      <dgm:spPr/>
    </dgm:pt>
    <dgm:pt modelId="{3EC00F2E-C928-4018-AD37-E900DD4B23B7}" type="pres">
      <dgm:prSet presAssocID="{CBF6A5EA-F6C0-40FC-A637-164866F5611E}" presName="level1Shape" presStyleLbl="node0" presStyleIdx="0" presStyleCnt="1" custScaleX="108294" custScaleY="42378" custLinFactNeighborX="-39743" custLinFactNeighborY="1889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C4CC32-2329-48F2-9071-9E84426EA200}" type="pres">
      <dgm:prSet presAssocID="{CBF6A5EA-F6C0-40FC-A637-164866F5611E}" presName="hierChild2" presStyleCnt="0"/>
      <dgm:spPr/>
    </dgm:pt>
    <dgm:pt modelId="{732DAA33-ECEA-4D37-A402-0F21E3F0C2B3}" type="pres">
      <dgm:prSet presAssocID="{879AA653-F2A9-421B-A006-E96667964F6C}" presName="bgShapesFlow" presStyleCnt="0"/>
      <dgm:spPr/>
    </dgm:pt>
    <dgm:pt modelId="{666D490C-EAFF-46E6-ACFD-D905A9D31B82}" type="pres">
      <dgm:prSet presAssocID="{CBFC0B55-FA88-42C3-B2FA-C2EAA3B34CBC}" presName="rectComp" presStyleCnt="0"/>
      <dgm:spPr/>
    </dgm:pt>
    <dgm:pt modelId="{00C3609C-A4C7-4588-9846-59DEA87FD2FB}" type="pres">
      <dgm:prSet presAssocID="{CBFC0B55-FA88-42C3-B2FA-C2EAA3B34CBC}" presName="bgRect" presStyleLbl="bgShp" presStyleIdx="0" presStyleCnt="1" custScaleY="133174" custLinFactY="200000" custLinFactNeighborX="-5465" custLinFactNeighborY="224375"/>
      <dgm:spPr/>
      <dgm:t>
        <a:bodyPr/>
        <a:lstStyle/>
        <a:p>
          <a:endParaRPr lang="pl-PL"/>
        </a:p>
      </dgm:t>
    </dgm:pt>
    <dgm:pt modelId="{8628AB62-853A-485C-B1C1-7446F44D1070}" type="pres">
      <dgm:prSet presAssocID="{CBFC0B55-FA88-42C3-B2FA-C2EAA3B34CBC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25935E9-CAEB-45C4-9E09-5C64AC8B7460}" type="presOf" srcId="{CBFC0B55-FA88-42C3-B2FA-C2EAA3B34CBC}" destId="{00C3609C-A4C7-4588-9846-59DEA87FD2FB}" srcOrd="0" destOrd="0" presId="urn:microsoft.com/office/officeart/2005/8/layout/hierarchy6"/>
    <dgm:cxn modelId="{5EBC72AC-A102-42E3-B2B1-0A3A07BB4130}" type="presOf" srcId="{CBFC0B55-FA88-42C3-B2FA-C2EAA3B34CBC}" destId="{8628AB62-853A-485C-B1C1-7446F44D1070}" srcOrd="1" destOrd="0" presId="urn:microsoft.com/office/officeart/2005/8/layout/hierarchy6"/>
    <dgm:cxn modelId="{8E6E5C0E-3309-4F5A-BA6C-71B6655EE266}" srcId="{879AA653-F2A9-421B-A006-E96667964F6C}" destId="{CBF6A5EA-F6C0-40FC-A637-164866F5611E}" srcOrd="0" destOrd="0" parTransId="{AB17FC3D-414B-457E-8552-EE56A53352FB}" sibTransId="{C3D7408F-BF9A-433E-8763-83C24945552D}"/>
    <dgm:cxn modelId="{5C9359DC-7EA3-44B8-82A6-BF6F178FA08B}" type="presOf" srcId="{CBF6A5EA-F6C0-40FC-A637-164866F5611E}" destId="{3EC00F2E-C928-4018-AD37-E900DD4B23B7}" srcOrd="0" destOrd="0" presId="urn:microsoft.com/office/officeart/2005/8/layout/hierarchy6"/>
    <dgm:cxn modelId="{8FABCBDE-635D-4B1B-B6F5-E2FBE302F215}" type="presOf" srcId="{879AA653-F2A9-421B-A006-E96667964F6C}" destId="{8DCA4F4B-F656-462E-9CAD-7069C45FD642}" srcOrd="0" destOrd="0" presId="urn:microsoft.com/office/officeart/2005/8/layout/hierarchy6"/>
    <dgm:cxn modelId="{130C0BD4-8C6A-4B23-A10C-67385F4093C6}" srcId="{879AA653-F2A9-421B-A006-E96667964F6C}" destId="{CBFC0B55-FA88-42C3-B2FA-C2EAA3B34CBC}" srcOrd="1" destOrd="0" parTransId="{DFBCDDA6-A0A3-46E7-829A-2D4ABC677A3F}" sibTransId="{4528BE7A-14BC-4B16-8C11-F67897E7DF16}"/>
    <dgm:cxn modelId="{87A5C0CF-282C-4DF0-959E-F47AD4B61485}" type="presParOf" srcId="{8DCA4F4B-F656-462E-9CAD-7069C45FD642}" destId="{96E3CA81-7C7F-451C-B1A3-33C940C65128}" srcOrd="0" destOrd="0" presId="urn:microsoft.com/office/officeart/2005/8/layout/hierarchy6"/>
    <dgm:cxn modelId="{50CB5D60-92EC-4D96-8F5F-D14870EB5D3D}" type="presParOf" srcId="{96E3CA81-7C7F-451C-B1A3-33C940C65128}" destId="{76EB8E30-DB0F-40DC-9F6B-01E5E8622509}" srcOrd="0" destOrd="0" presId="urn:microsoft.com/office/officeart/2005/8/layout/hierarchy6"/>
    <dgm:cxn modelId="{58F9AB09-DA1A-49C3-81FE-DE8D726A6634}" type="presParOf" srcId="{96E3CA81-7C7F-451C-B1A3-33C940C65128}" destId="{231584EB-F59A-45BA-BD38-35D7D4FFA332}" srcOrd="1" destOrd="0" presId="urn:microsoft.com/office/officeart/2005/8/layout/hierarchy6"/>
    <dgm:cxn modelId="{9723FB3E-D292-4FDE-822A-558F366B0433}" type="presParOf" srcId="{231584EB-F59A-45BA-BD38-35D7D4FFA332}" destId="{8D58384C-3BF7-4977-951A-4F23EB8FFF0E}" srcOrd="0" destOrd="0" presId="urn:microsoft.com/office/officeart/2005/8/layout/hierarchy6"/>
    <dgm:cxn modelId="{FE571214-E5A4-4275-A234-F08BAE7819EC}" type="presParOf" srcId="{8D58384C-3BF7-4977-951A-4F23EB8FFF0E}" destId="{3EC00F2E-C928-4018-AD37-E900DD4B23B7}" srcOrd="0" destOrd="0" presId="urn:microsoft.com/office/officeart/2005/8/layout/hierarchy6"/>
    <dgm:cxn modelId="{090342AF-140F-4660-B3FB-2825ED2E699C}" type="presParOf" srcId="{8D58384C-3BF7-4977-951A-4F23EB8FFF0E}" destId="{27C4CC32-2329-48F2-9071-9E84426EA200}" srcOrd="1" destOrd="0" presId="urn:microsoft.com/office/officeart/2005/8/layout/hierarchy6"/>
    <dgm:cxn modelId="{1245634D-1197-4C20-AD9D-32C57F8D0990}" type="presParOf" srcId="{8DCA4F4B-F656-462E-9CAD-7069C45FD642}" destId="{732DAA33-ECEA-4D37-A402-0F21E3F0C2B3}" srcOrd="1" destOrd="0" presId="urn:microsoft.com/office/officeart/2005/8/layout/hierarchy6"/>
    <dgm:cxn modelId="{DFD3BFC0-2162-4BF5-A5B7-53891E2E9551}" type="presParOf" srcId="{732DAA33-ECEA-4D37-A402-0F21E3F0C2B3}" destId="{666D490C-EAFF-46E6-ACFD-D905A9D31B82}" srcOrd="0" destOrd="0" presId="urn:microsoft.com/office/officeart/2005/8/layout/hierarchy6"/>
    <dgm:cxn modelId="{832ACF84-D202-45C5-8941-26110F0632C7}" type="presParOf" srcId="{666D490C-EAFF-46E6-ACFD-D905A9D31B82}" destId="{00C3609C-A4C7-4588-9846-59DEA87FD2FB}" srcOrd="0" destOrd="0" presId="urn:microsoft.com/office/officeart/2005/8/layout/hierarchy6"/>
    <dgm:cxn modelId="{E7A6FE01-0725-4475-BAEA-7313B4A88230}" type="presParOf" srcId="{666D490C-EAFF-46E6-ACFD-D905A9D31B82}" destId="{8628AB62-853A-485C-B1C1-7446F44D107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9AA653-F2A9-421B-A006-E96667964F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F6A5EA-F6C0-40FC-A637-164866F5611E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sz="2000" b="1" dirty="0"/>
            <a:t>Dyrektor OKE</a:t>
          </a:r>
        </a:p>
      </dgm:t>
    </dgm:pt>
    <dgm:pt modelId="{C3D7408F-BF9A-433E-8763-83C24945552D}" type="sibTrans" cxnId="{8E6E5C0E-3309-4F5A-BA6C-71B6655EE266}">
      <dgm:prSet/>
      <dgm:spPr/>
      <dgm:t>
        <a:bodyPr/>
        <a:lstStyle/>
        <a:p>
          <a:endParaRPr lang="pl-PL"/>
        </a:p>
      </dgm:t>
    </dgm:pt>
    <dgm:pt modelId="{AB17FC3D-414B-457E-8552-EE56A53352FB}" type="parTrans" cxnId="{8E6E5C0E-3309-4F5A-BA6C-71B6655EE266}">
      <dgm:prSet/>
      <dgm:spPr/>
      <dgm:t>
        <a:bodyPr/>
        <a:lstStyle/>
        <a:p>
          <a:endParaRPr lang="pl-PL"/>
        </a:p>
      </dgm:t>
    </dgm:pt>
    <dgm:pt modelId="{CBFC0B55-FA88-42C3-B2FA-C2EAA3B34CBC}">
      <dgm:prSet phldrT="[Teks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0" indent="0" algn="just"/>
          <a:endParaRPr lang="pl-PL" sz="1600" dirty="0"/>
        </a:p>
      </dgm:t>
    </dgm:pt>
    <dgm:pt modelId="{4528BE7A-14BC-4B16-8C11-F67897E7DF16}" type="sibTrans" cxnId="{130C0BD4-8C6A-4B23-A10C-67385F4093C6}">
      <dgm:prSet/>
      <dgm:spPr/>
      <dgm:t>
        <a:bodyPr/>
        <a:lstStyle/>
        <a:p>
          <a:endParaRPr lang="pl-PL"/>
        </a:p>
      </dgm:t>
    </dgm:pt>
    <dgm:pt modelId="{DFBCDDA6-A0A3-46E7-829A-2D4ABC677A3F}" type="parTrans" cxnId="{130C0BD4-8C6A-4B23-A10C-67385F4093C6}">
      <dgm:prSet/>
      <dgm:spPr/>
      <dgm:t>
        <a:bodyPr/>
        <a:lstStyle/>
        <a:p>
          <a:endParaRPr lang="pl-PL"/>
        </a:p>
      </dgm:t>
    </dgm:pt>
    <dgm:pt modelId="{8DCA4F4B-F656-462E-9CAD-7069C45FD642}" type="pres">
      <dgm:prSet presAssocID="{879AA653-F2A9-421B-A006-E96667964F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6E3CA81-7C7F-451C-B1A3-33C940C65128}" type="pres">
      <dgm:prSet presAssocID="{879AA653-F2A9-421B-A006-E96667964F6C}" presName="hierFlow" presStyleCnt="0"/>
      <dgm:spPr/>
    </dgm:pt>
    <dgm:pt modelId="{76EB8E30-DB0F-40DC-9F6B-01E5E8622509}" type="pres">
      <dgm:prSet presAssocID="{879AA653-F2A9-421B-A006-E96667964F6C}" presName="firstBuf" presStyleCnt="0"/>
      <dgm:spPr/>
    </dgm:pt>
    <dgm:pt modelId="{231584EB-F59A-45BA-BD38-35D7D4FFA332}" type="pres">
      <dgm:prSet presAssocID="{879AA653-F2A9-421B-A006-E96667964F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58384C-3BF7-4977-951A-4F23EB8FFF0E}" type="pres">
      <dgm:prSet presAssocID="{CBF6A5EA-F6C0-40FC-A637-164866F5611E}" presName="Name14" presStyleCnt="0"/>
      <dgm:spPr/>
    </dgm:pt>
    <dgm:pt modelId="{3EC00F2E-C928-4018-AD37-E900DD4B23B7}" type="pres">
      <dgm:prSet presAssocID="{CBF6A5EA-F6C0-40FC-A637-164866F5611E}" presName="level1Shape" presStyleLbl="node0" presStyleIdx="0" presStyleCnt="1" custScaleX="108294" custScaleY="42378" custLinFactNeighborX="-53159" custLinFactNeighborY="1937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C4CC32-2329-48F2-9071-9E84426EA200}" type="pres">
      <dgm:prSet presAssocID="{CBF6A5EA-F6C0-40FC-A637-164866F5611E}" presName="hierChild2" presStyleCnt="0"/>
      <dgm:spPr/>
    </dgm:pt>
    <dgm:pt modelId="{732DAA33-ECEA-4D37-A402-0F21E3F0C2B3}" type="pres">
      <dgm:prSet presAssocID="{879AA653-F2A9-421B-A006-E96667964F6C}" presName="bgShapesFlow" presStyleCnt="0"/>
      <dgm:spPr/>
    </dgm:pt>
    <dgm:pt modelId="{666D490C-EAFF-46E6-ACFD-D905A9D31B82}" type="pres">
      <dgm:prSet presAssocID="{CBFC0B55-FA88-42C3-B2FA-C2EAA3B34CBC}" presName="rectComp" presStyleCnt="0"/>
      <dgm:spPr/>
    </dgm:pt>
    <dgm:pt modelId="{00C3609C-A4C7-4588-9846-59DEA87FD2FB}" type="pres">
      <dgm:prSet presAssocID="{CBFC0B55-FA88-42C3-B2FA-C2EAA3B34CBC}" presName="bgRect" presStyleLbl="bgShp" presStyleIdx="0" presStyleCnt="1" custScaleX="100000" custScaleY="145798" custLinFactY="200000" custLinFactNeighborX="20010" custLinFactNeighborY="295122"/>
      <dgm:spPr/>
      <dgm:t>
        <a:bodyPr/>
        <a:lstStyle/>
        <a:p>
          <a:endParaRPr lang="pl-PL"/>
        </a:p>
      </dgm:t>
    </dgm:pt>
    <dgm:pt modelId="{8628AB62-853A-485C-B1C1-7446F44D1070}" type="pres">
      <dgm:prSet presAssocID="{CBFC0B55-FA88-42C3-B2FA-C2EAA3B34CBC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8853793-A359-46BE-A5D0-0042AFB14918}" type="presOf" srcId="{CBFC0B55-FA88-42C3-B2FA-C2EAA3B34CBC}" destId="{8628AB62-853A-485C-B1C1-7446F44D1070}" srcOrd="1" destOrd="0" presId="urn:microsoft.com/office/officeart/2005/8/layout/hierarchy6"/>
    <dgm:cxn modelId="{8E6E5C0E-3309-4F5A-BA6C-71B6655EE266}" srcId="{879AA653-F2A9-421B-A006-E96667964F6C}" destId="{CBF6A5EA-F6C0-40FC-A637-164866F5611E}" srcOrd="0" destOrd="0" parTransId="{AB17FC3D-414B-457E-8552-EE56A53352FB}" sibTransId="{C3D7408F-BF9A-433E-8763-83C24945552D}"/>
    <dgm:cxn modelId="{1BAE3974-DBC4-4625-AE31-D3130A28CC24}" type="presOf" srcId="{CBF6A5EA-F6C0-40FC-A637-164866F5611E}" destId="{3EC00F2E-C928-4018-AD37-E900DD4B23B7}" srcOrd="0" destOrd="0" presId="urn:microsoft.com/office/officeart/2005/8/layout/hierarchy6"/>
    <dgm:cxn modelId="{130C0BD4-8C6A-4B23-A10C-67385F4093C6}" srcId="{879AA653-F2A9-421B-A006-E96667964F6C}" destId="{CBFC0B55-FA88-42C3-B2FA-C2EAA3B34CBC}" srcOrd="1" destOrd="0" parTransId="{DFBCDDA6-A0A3-46E7-829A-2D4ABC677A3F}" sibTransId="{4528BE7A-14BC-4B16-8C11-F67897E7DF16}"/>
    <dgm:cxn modelId="{13E2F41E-A9AF-4D6F-8EBB-B80F75C83D8B}" type="presOf" srcId="{879AA653-F2A9-421B-A006-E96667964F6C}" destId="{8DCA4F4B-F656-462E-9CAD-7069C45FD642}" srcOrd="0" destOrd="0" presId="urn:microsoft.com/office/officeart/2005/8/layout/hierarchy6"/>
    <dgm:cxn modelId="{A81ED107-8D95-481A-A754-DF96AB39BBB2}" type="presOf" srcId="{CBFC0B55-FA88-42C3-B2FA-C2EAA3B34CBC}" destId="{00C3609C-A4C7-4588-9846-59DEA87FD2FB}" srcOrd="0" destOrd="0" presId="urn:microsoft.com/office/officeart/2005/8/layout/hierarchy6"/>
    <dgm:cxn modelId="{D613C9A1-E727-4018-9D1E-966BA5E0B358}" type="presParOf" srcId="{8DCA4F4B-F656-462E-9CAD-7069C45FD642}" destId="{96E3CA81-7C7F-451C-B1A3-33C940C65128}" srcOrd="0" destOrd="0" presId="urn:microsoft.com/office/officeart/2005/8/layout/hierarchy6"/>
    <dgm:cxn modelId="{DACB1A4A-26F6-48D9-8C23-CA420192C844}" type="presParOf" srcId="{96E3CA81-7C7F-451C-B1A3-33C940C65128}" destId="{76EB8E30-DB0F-40DC-9F6B-01E5E8622509}" srcOrd="0" destOrd="0" presId="urn:microsoft.com/office/officeart/2005/8/layout/hierarchy6"/>
    <dgm:cxn modelId="{E802B5C8-42C4-4001-AB39-FFE22D38A9B0}" type="presParOf" srcId="{96E3CA81-7C7F-451C-B1A3-33C940C65128}" destId="{231584EB-F59A-45BA-BD38-35D7D4FFA332}" srcOrd="1" destOrd="0" presId="urn:microsoft.com/office/officeart/2005/8/layout/hierarchy6"/>
    <dgm:cxn modelId="{C37B82A5-0469-4410-9B76-5753B623FADD}" type="presParOf" srcId="{231584EB-F59A-45BA-BD38-35D7D4FFA332}" destId="{8D58384C-3BF7-4977-951A-4F23EB8FFF0E}" srcOrd="0" destOrd="0" presId="urn:microsoft.com/office/officeart/2005/8/layout/hierarchy6"/>
    <dgm:cxn modelId="{450C13D4-61F9-4739-AC7C-AE4E058E4117}" type="presParOf" srcId="{8D58384C-3BF7-4977-951A-4F23EB8FFF0E}" destId="{3EC00F2E-C928-4018-AD37-E900DD4B23B7}" srcOrd="0" destOrd="0" presId="urn:microsoft.com/office/officeart/2005/8/layout/hierarchy6"/>
    <dgm:cxn modelId="{2C0C88EC-03D3-46E5-B034-2C00CCBD9181}" type="presParOf" srcId="{8D58384C-3BF7-4977-951A-4F23EB8FFF0E}" destId="{27C4CC32-2329-48F2-9071-9E84426EA200}" srcOrd="1" destOrd="0" presId="urn:microsoft.com/office/officeart/2005/8/layout/hierarchy6"/>
    <dgm:cxn modelId="{9FB798BA-2541-4748-B879-CF3D030C8CB7}" type="presParOf" srcId="{8DCA4F4B-F656-462E-9CAD-7069C45FD642}" destId="{732DAA33-ECEA-4D37-A402-0F21E3F0C2B3}" srcOrd="1" destOrd="0" presId="urn:microsoft.com/office/officeart/2005/8/layout/hierarchy6"/>
    <dgm:cxn modelId="{54629F38-8DAF-413F-9A61-053B1F27CF13}" type="presParOf" srcId="{732DAA33-ECEA-4D37-A402-0F21E3F0C2B3}" destId="{666D490C-EAFF-46E6-ACFD-D905A9D31B82}" srcOrd="0" destOrd="0" presId="urn:microsoft.com/office/officeart/2005/8/layout/hierarchy6"/>
    <dgm:cxn modelId="{77635EDE-24F9-4F3B-BD88-FD8DB5F05DFA}" type="presParOf" srcId="{666D490C-EAFF-46E6-ACFD-D905A9D31B82}" destId="{00C3609C-A4C7-4588-9846-59DEA87FD2FB}" srcOrd="0" destOrd="0" presId="urn:microsoft.com/office/officeart/2005/8/layout/hierarchy6"/>
    <dgm:cxn modelId="{181B6117-3582-4206-A3D8-5B2AFFB0A72F}" type="presParOf" srcId="{666D490C-EAFF-46E6-ACFD-D905A9D31B82}" destId="{8628AB62-853A-485C-B1C1-7446F44D107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9AA653-F2A9-421B-A006-E96667964F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F6A5EA-F6C0-40FC-A637-164866F5611E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sz="2000" b="1" dirty="0"/>
            <a:t>Dyrektor OKE</a:t>
          </a:r>
        </a:p>
      </dgm:t>
    </dgm:pt>
    <dgm:pt modelId="{C3D7408F-BF9A-433E-8763-83C24945552D}" type="sibTrans" cxnId="{8E6E5C0E-3309-4F5A-BA6C-71B6655EE266}">
      <dgm:prSet/>
      <dgm:spPr/>
      <dgm:t>
        <a:bodyPr/>
        <a:lstStyle/>
        <a:p>
          <a:endParaRPr lang="pl-PL"/>
        </a:p>
      </dgm:t>
    </dgm:pt>
    <dgm:pt modelId="{AB17FC3D-414B-457E-8552-EE56A53352FB}" type="parTrans" cxnId="{8E6E5C0E-3309-4F5A-BA6C-71B6655EE266}">
      <dgm:prSet/>
      <dgm:spPr/>
      <dgm:t>
        <a:bodyPr/>
        <a:lstStyle/>
        <a:p>
          <a:endParaRPr lang="pl-PL"/>
        </a:p>
      </dgm:t>
    </dgm:pt>
    <dgm:pt modelId="{CBFC0B55-FA88-42C3-B2FA-C2EAA3B34CBC}">
      <dgm:prSet phldrT="[Teks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0" indent="0" algn="just"/>
          <a:endParaRPr lang="pl-PL" sz="1600" dirty="0"/>
        </a:p>
      </dgm:t>
    </dgm:pt>
    <dgm:pt modelId="{4528BE7A-14BC-4B16-8C11-F67897E7DF16}" type="sibTrans" cxnId="{130C0BD4-8C6A-4B23-A10C-67385F4093C6}">
      <dgm:prSet/>
      <dgm:spPr/>
      <dgm:t>
        <a:bodyPr/>
        <a:lstStyle/>
        <a:p>
          <a:endParaRPr lang="pl-PL"/>
        </a:p>
      </dgm:t>
    </dgm:pt>
    <dgm:pt modelId="{DFBCDDA6-A0A3-46E7-829A-2D4ABC677A3F}" type="parTrans" cxnId="{130C0BD4-8C6A-4B23-A10C-67385F4093C6}">
      <dgm:prSet/>
      <dgm:spPr/>
      <dgm:t>
        <a:bodyPr/>
        <a:lstStyle/>
        <a:p>
          <a:endParaRPr lang="pl-PL"/>
        </a:p>
      </dgm:t>
    </dgm:pt>
    <dgm:pt modelId="{8DCA4F4B-F656-462E-9CAD-7069C45FD642}" type="pres">
      <dgm:prSet presAssocID="{879AA653-F2A9-421B-A006-E96667964F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6E3CA81-7C7F-451C-B1A3-33C940C65128}" type="pres">
      <dgm:prSet presAssocID="{879AA653-F2A9-421B-A006-E96667964F6C}" presName="hierFlow" presStyleCnt="0"/>
      <dgm:spPr/>
    </dgm:pt>
    <dgm:pt modelId="{76EB8E30-DB0F-40DC-9F6B-01E5E8622509}" type="pres">
      <dgm:prSet presAssocID="{879AA653-F2A9-421B-A006-E96667964F6C}" presName="firstBuf" presStyleCnt="0"/>
      <dgm:spPr/>
    </dgm:pt>
    <dgm:pt modelId="{231584EB-F59A-45BA-BD38-35D7D4FFA332}" type="pres">
      <dgm:prSet presAssocID="{879AA653-F2A9-421B-A006-E96667964F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58384C-3BF7-4977-951A-4F23EB8FFF0E}" type="pres">
      <dgm:prSet presAssocID="{CBF6A5EA-F6C0-40FC-A637-164866F5611E}" presName="Name14" presStyleCnt="0"/>
      <dgm:spPr/>
    </dgm:pt>
    <dgm:pt modelId="{3EC00F2E-C928-4018-AD37-E900DD4B23B7}" type="pres">
      <dgm:prSet presAssocID="{CBF6A5EA-F6C0-40FC-A637-164866F5611E}" presName="level1Shape" presStyleLbl="node0" presStyleIdx="0" presStyleCnt="1" custScaleX="108294" custScaleY="42378" custLinFactNeighborX="-62072" custLinFactNeighborY="1937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C4CC32-2329-48F2-9071-9E84426EA200}" type="pres">
      <dgm:prSet presAssocID="{CBF6A5EA-F6C0-40FC-A637-164866F5611E}" presName="hierChild2" presStyleCnt="0"/>
      <dgm:spPr/>
    </dgm:pt>
    <dgm:pt modelId="{732DAA33-ECEA-4D37-A402-0F21E3F0C2B3}" type="pres">
      <dgm:prSet presAssocID="{879AA653-F2A9-421B-A006-E96667964F6C}" presName="bgShapesFlow" presStyleCnt="0"/>
      <dgm:spPr/>
    </dgm:pt>
    <dgm:pt modelId="{666D490C-EAFF-46E6-ACFD-D905A9D31B82}" type="pres">
      <dgm:prSet presAssocID="{CBFC0B55-FA88-42C3-B2FA-C2EAA3B34CBC}" presName="rectComp" presStyleCnt="0"/>
      <dgm:spPr/>
    </dgm:pt>
    <dgm:pt modelId="{00C3609C-A4C7-4588-9846-59DEA87FD2FB}" type="pres">
      <dgm:prSet presAssocID="{CBFC0B55-FA88-42C3-B2FA-C2EAA3B34CBC}" presName="bgRect" presStyleLbl="bgShp" presStyleIdx="0" presStyleCnt="1" custScaleX="100000" custScaleY="145798" custLinFactY="200000" custLinFactNeighborX="20010" custLinFactNeighborY="295122"/>
      <dgm:spPr/>
      <dgm:t>
        <a:bodyPr/>
        <a:lstStyle/>
        <a:p>
          <a:endParaRPr lang="pl-PL"/>
        </a:p>
      </dgm:t>
    </dgm:pt>
    <dgm:pt modelId="{8628AB62-853A-485C-B1C1-7446F44D1070}" type="pres">
      <dgm:prSet presAssocID="{CBFC0B55-FA88-42C3-B2FA-C2EAA3B34CBC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30C0BD4-8C6A-4B23-A10C-67385F4093C6}" srcId="{879AA653-F2A9-421B-A006-E96667964F6C}" destId="{CBFC0B55-FA88-42C3-B2FA-C2EAA3B34CBC}" srcOrd="1" destOrd="0" parTransId="{DFBCDDA6-A0A3-46E7-829A-2D4ABC677A3F}" sibTransId="{4528BE7A-14BC-4B16-8C11-F67897E7DF16}"/>
    <dgm:cxn modelId="{9731847F-C620-4500-A8B6-C637851F5DF5}" type="presOf" srcId="{CBFC0B55-FA88-42C3-B2FA-C2EAA3B34CBC}" destId="{00C3609C-A4C7-4588-9846-59DEA87FD2FB}" srcOrd="0" destOrd="0" presId="urn:microsoft.com/office/officeart/2005/8/layout/hierarchy6"/>
    <dgm:cxn modelId="{BF3AD1B2-66AC-4D0D-9059-94C90340DFDD}" type="presOf" srcId="{CBF6A5EA-F6C0-40FC-A637-164866F5611E}" destId="{3EC00F2E-C928-4018-AD37-E900DD4B23B7}" srcOrd="0" destOrd="0" presId="urn:microsoft.com/office/officeart/2005/8/layout/hierarchy6"/>
    <dgm:cxn modelId="{229FFC23-B3DD-4C10-B5EB-958E80EFCB9C}" type="presOf" srcId="{CBFC0B55-FA88-42C3-B2FA-C2EAA3B34CBC}" destId="{8628AB62-853A-485C-B1C1-7446F44D1070}" srcOrd="1" destOrd="0" presId="urn:microsoft.com/office/officeart/2005/8/layout/hierarchy6"/>
    <dgm:cxn modelId="{E40099B5-983D-4051-A330-D8920961C240}" type="presOf" srcId="{879AA653-F2A9-421B-A006-E96667964F6C}" destId="{8DCA4F4B-F656-462E-9CAD-7069C45FD642}" srcOrd="0" destOrd="0" presId="urn:microsoft.com/office/officeart/2005/8/layout/hierarchy6"/>
    <dgm:cxn modelId="{8E6E5C0E-3309-4F5A-BA6C-71B6655EE266}" srcId="{879AA653-F2A9-421B-A006-E96667964F6C}" destId="{CBF6A5EA-F6C0-40FC-A637-164866F5611E}" srcOrd="0" destOrd="0" parTransId="{AB17FC3D-414B-457E-8552-EE56A53352FB}" sibTransId="{C3D7408F-BF9A-433E-8763-83C24945552D}"/>
    <dgm:cxn modelId="{8ED31E4D-74D1-4450-BF54-22BA8F408D14}" type="presParOf" srcId="{8DCA4F4B-F656-462E-9CAD-7069C45FD642}" destId="{96E3CA81-7C7F-451C-B1A3-33C940C65128}" srcOrd="0" destOrd="0" presId="urn:microsoft.com/office/officeart/2005/8/layout/hierarchy6"/>
    <dgm:cxn modelId="{1EEB10D9-3AB3-4344-A46B-02D3A8520DBC}" type="presParOf" srcId="{96E3CA81-7C7F-451C-B1A3-33C940C65128}" destId="{76EB8E30-DB0F-40DC-9F6B-01E5E8622509}" srcOrd="0" destOrd="0" presId="urn:microsoft.com/office/officeart/2005/8/layout/hierarchy6"/>
    <dgm:cxn modelId="{6B48E9D0-5CE1-4F52-A3A4-E46283794F4E}" type="presParOf" srcId="{96E3CA81-7C7F-451C-B1A3-33C940C65128}" destId="{231584EB-F59A-45BA-BD38-35D7D4FFA332}" srcOrd="1" destOrd="0" presId="urn:microsoft.com/office/officeart/2005/8/layout/hierarchy6"/>
    <dgm:cxn modelId="{6651C5A0-6D89-432E-9EBF-423191EE3780}" type="presParOf" srcId="{231584EB-F59A-45BA-BD38-35D7D4FFA332}" destId="{8D58384C-3BF7-4977-951A-4F23EB8FFF0E}" srcOrd="0" destOrd="0" presId="urn:microsoft.com/office/officeart/2005/8/layout/hierarchy6"/>
    <dgm:cxn modelId="{019DFAE9-2319-4681-BCA9-45B3AA797001}" type="presParOf" srcId="{8D58384C-3BF7-4977-951A-4F23EB8FFF0E}" destId="{3EC00F2E-C928-4018-AD37-E900DD4B23B7}" srcOrd="0" destOrd="0" presId="urn:microsoft.com/office/officeart/2005/8/layout/hierarchy6"/>
    <dgm:cxn modelId="{F06909C8-A10D-4216-A7F6-749E81F04CA7}" type="presParOf" srcId="{8D58384C-3BF7-4977-951A-4F23EB8FFF0E}" destId="{27C4CC32-2329-48F2-9071-9E84426EA200}" srcOrd="1" destOrd="0" presId="urn:microsoft.com/office/officeart/2005/8/layout/hierarchy6"/>
    <dgm:cxn modelId="{2FBF5C3C-3542-438C-A791-13604B6870F2}" type="presParOf" srcId="{8DCA4F4B-F656-462E-9CAD-7069C45FD642}" destId="{732DAA33-ECEA-4D37-A402-0F21E3F0C2B3}" srcOrd="1" destOrd="0" presId="urn:microsoft.com/office/officeart/2005/8/layout/hierarchy6"/>
    <dgm:cxn modelId="{471DFBEE-D902-482B-8967-2FA8919D18A1}" type="presParOf" srcId="{732DAA33-ECEA-4D37-A402-0F21E3F0C2B3}" destId="{666D490C-EAFF-46E6-ACFD-D905A9D31B82}" srcOrd="0" destOrd="0" presId="urn:microsoft.com/office/officeart/2005/8/layout/hierarchy6"/>
    <dgm:cxn modelId="{CD429465-C642-40C0-8F91-8918A1D18010}" type="presParOf" srcId="{666D490C-EAFF-46E6-ACFD-D905A9D31B82}" destId="{00C3609C-A4C7-4588-9846-59DEA87FD2FB}" srcOrd="0" destOrd="0" presId="urn:microsoft.com/office/officeart/2005/8/layout/hierarchy6"/>
    <dgm:cxn modelId="{6A233326-EAC6-48F2-91A7-55D7AF00193A}" type="presParOf" srcId="{666D490C-EAFF-46E6-ACFD-D905A9D31B82}" destId="{8628AB62-853A-485C-B1C1-7446F44D107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9AA653-F2A9-421B-A006-E96667964F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F6A5EA-F6C0-40FC-A637-164866F5611E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sz="1800" b="1" dirty="0"/>
            <a:t>Zdający</a:t>
          </a:r>
        </a:p>
      </dgm:t>
    </dgm:pt>
    <dgm:pt modelId="{C3D7408F-BF9A-433E-8763-83C24945552D}" type="sibTrans" cxnId="{8E6E5C0E-3309-4F5A-BA6C-71B6655EE266}">
      <dgm:prSet/>
      <dgm:spPr/>
      <dgm:t>
        <a:bodyPr/>
        <a:lstStyle/>
        <a:p>
          <a:endParaRPr lang="pl-PL"/>
        </a:p>
      </dgm:t>
    </dgm:pt>
    <dgm:pt modelId="{AB17FC3D-414B-457E-8552-EE56A53352FB}" type="parTrans" cxnId="{8E6E5C0E-3309-4F5A-BA6C-71B6655EE266}">
      <dgm:prSet/>
      <dgm:spPr/>
      <dgm:t>
        <a:bodyPr/>
        <a:lstStyle/>
        <a:p>
          <a:endParaRPr lang="pl-PL"/>
        </a:p>
      </dgm:t>
    </dgm:pt>
    <dgm:pt modelId="{CBFC0B55-FA88-42C3-B2FA-C2EAA3B34CBC}">
      <dgm:prSet phldrT="[Teks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0" indent="0" algn="just"/>
          <a:endParaRPr lang="pl-PL" sz="1600" dirty="0"/>
        </a:p>
      </dgm:t>
    </dgm:pt>
    <dgm:pt modelId="{4528BE7A-14BC-4B16-8C11-F67897E7DF16}" type="sibTrans" cxnId="{130C0BD4-8C6A-4B23-A10C-67385F4093C6}">
      <dgm:prSet/>
      <dgm:spPr/>
      <dgm:t>
        <a:bodyPr/>
        <a:lstStyle/>
        <a:p>
          <a:endParaRPr lang="pl-PL"/>
        </a:p>
      </dgm:t>
    </dgm:pt>
    <dgm:pt modelId="{DFBCDDA6-A0A3-46E7-829A-2D4ABC677A3F}" type="parTrans" cxnId="{130C0BD4-8C6A-4B23-A10C-67385F4093C6}">
      <dgm:prSet/>
      <dgm:spPr/>
      <dgm:t>
        <a:bodyPr/>
        <a:lstStyle/>
        <a:p>
          <a:endParaRPr lang="pl-PL"/>
        </a:p>
      </dgm:t>
    </dgm:pt>
    <dgm:pt modelId="{8DCA4F4B-F656-462E-9CAD-7069C45FD642}" type="pres">
      <dgm:prSet presAssocID="{879AA653-F2A9-421B-A006-E96667964F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6E3CA81-7C7F-451C-B1A3-33C940C65128}" type="pres">
      <dgm:prSet presAssocID="{879AA653-F2A9-421B-A006-E96667964F6C}" presName="hierFlow" presStyleCnt="0"/>
      <dgm:spPr/>
    </dgm:pt>
    <dgm:pt modelId="{76EB8E30-DB0F-40DC-9F6B-01E5E8622509}" type="pres">
      <dgm:prSet presAssocID="{879AA653-F2A9-421B-A006-E96667964F6C}" presName="firstBuf" presStyleCnt="0"/>
      <dgm:spPr/>
    </dgm:pt>
    <dgm:pt modelId="{231584EB-F59A-45BA-BD38-35D7D4FFA332}" type="pres">
      <dgm:prSet presAssocID="{879AA653-F2A9-421B-A006-E96667964F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58384C-3BF7-4977-951A-4F23EB8FFF0E}" type="pres">
      <dgm:prSet presAssocID="{CBF6A5EA-F6C0-40FC-A637-164866F5611E}" presName="Name14" presStyleCnt="0"/>
      <dgm:spPr/>
    </dgm:pt>
    <dgm:pt modelId="{3EC00F2E-C928-4018-AD37-E900DD4B23B7}" type="pres">
      <dgm:prSet presAssocID="{CBF6A5EA-F6C0-40FC-A637-164866F5611E}" presName="level1Shape" presStyleLbl="node0" presStyleIdx="0" presStyleCnt="1" custScaleX="108294" custScaleY="42378" custLinFactX="-691" custLinFactNeighborX="-100000" custLinFactNeighborY="1817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C4CC32-2329-48F2-9071-9E84426EA200}" type="pres">
      <dgm:prSet presAssocID="{CBF6A5EA-F6C0-40FC-A637-164866F5611E}" presName="hierChild2" presStyleCnt="0"/>
      <dgm:spPr/>
    </dgm:pt>
    <dgm:pt modelId="{732DAA33-ECEA-4D37-A402-0F21E3F0C2B3}" type="pres">
      <dgm:prSet presAssocID="{879AA653-F2A9-421B-A006-E96667964F6C}" presName="bgShapesFlow" presStyleCnt="0"/>
      <dgm:spPr/>
    </dgm:pt>
    <dgm:pt modelId="{666D490C-EAFF-46E6-ACFD-D905A9D31B82}" type="pres">
      <dgm:prSet presAssocID="{CBFC0B55-FA88-42C3-B2FA-C2EAA3B34CBC}" presName="rectComp" presStyleCnt="0"/>
      <dgm:spPr/>
    </dgm:pt>
    <dgm:pt modelId="{00C3609C-A4C7-4588-9846-59DEA87FD2FB}" type="pres">
      <dgm:prSet presAssocID="{CBFC0B55-FA88-42C3-B2FA-C2EAA3B34CBC}" presName="bgRect" presStyleLbl="bgShp" presStyleIdx="0" presStyleCnt="1" custScaleY="128718" custLinFactY="200000" custLinFactNeighborX="20010" custLinFactNeighborY="295122"/>
      <dgm:spPr/>
      <dgm:t>
        <a:bodyPr/>
        <a:lstStyle/>
        <a:p>
          <a:endParaRPr lang="pl-PL"/>
        </a:p>
      </dgm:t>
    </dgm:pt>
    <dgm:pt modelId="{8628AB62-853A-485C-B1C1-7446F44D1070}" type="pres">
      <dgm:prSet presAssocID="{CBFC0B55-FA88-42C3-B2FA-C2EAA3B34CBC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0D549CD-00DC-4929-B695-1DD053777F56}" type="presOf" srcId="{CBF6A5EA-F6C0-40FC-A637-164866F5611E}" destId="{3EC00F2E-C928-4018-AD37-E900DD4B23B7}" srcOrd="0" destOrd="0" presId="urn:microsoft.com/office/officeart/2005/8/layout/hierarchy6"/>
    <dgm:cxn modelId="{8E6E5C0E-3309-4F5A-BA6C-71B6655EE266}" srcId="{879AA653-F2A9-421B-A006-E96667964F6C}" destId="{CBF6A5EA-F6C0-40FC-A637-164866F5611E}" srcOrd="0" destOrd="0" parTransId="{AB17FC3D-414B-457E-8552-EE56A53352FB}" sibTransId="{C3D7408F-BF9A-433E-8763-83C24945552D}"/>
    <dgm:cxn modelId="{45275658-725E-40FD-9C39-E6C0FEBD3046}" type="presOf" srcId="{CBFC0B55-FA88-42C3-B2FA-C2EAA3B34CBC}" destId="{00C3609C-A4C7-4588-9846-59DEA87FD2FB}" srcOrd="0" destOrd="0" presId="urn:microsoft.com/office/officeart/2005/8/layout/hierarchy6"/>
    <dgm:cxn modelId="{966CD66F-3972-4733-9083-9B9EF1795D49}" type="presOf" srcId="{879AA653-F2A9-421B-A006-E96667964F6C}" destId="{8DCA4F4B-F656-462E-9CAD-7069C45FD642}" srcOrd="0" destOrd="0" presId="urn:microsoft.com/office/officeart/2005/8/layout/hierarchy6"/>
    <dgm:cxn modelId="{A0F6718B-BA02-4E63-8A1B-48FC8F84C52C}" type="presOf" srcId="{CBFC0B55-FA88-42C3-B2FA-C2EAA3B34CBC}" destId="{8628AB62-853A-485C-B1C1-7446F44D1070}" srcOrd="1" destOrd="0" presId="urn:microsoft.com/office/officeart/2005/8/layout/hierarchy6"/>
    <dgm:cxn modelId="{130C0BD4-8C6A-4B23-A10C-67385F4093C6}" srcId="{879AA653-F2A9-421B-A006-E96667964F6C}" destId="{CBFC0B55-FA88-42C3-B2FA-C2EAA3B34CBC}" srcOrd="1" destOrd="0" parTransId="{DFBCDDA6-A0A3-46E7-829A-2D4ABC677A3F}" sibTransId="{4528BE7A-14BC-4B16-8C11-F67897E7DF16}"/>
    <dgm:cxn modelId="{3C4543A8-0A95-4E4A-AE9C-96E458D550E9}" type="presParOf" srcId="{8DCA4F4B-F656-462E-9CAD-7069C45FD642}" destId="{96E3CA81-7C7F-451C-B1A3-33C940C65128}" srcOrd="0" destOrd="0" presId="urn:microsoft.com/office/officeart/2005/8/layout/hierarchy6"/>
    <dgm:cxn modelId="{8080933E-1875-431D-B408-CBA52F90881D}" type="presParOf" srcId="{96E3CA81-7C7F-451C-B1A3-33C940C65128}" destId="{76EB8E30-DB0F-40DC-9F6B-01E5E8622509}" srcOrd="0" destOrd="0" presId="urn:microsoft.com/office/officeart/2005/8/layout/hierarchy6"/>
    <dgm:cxn modelId="{1782CEF8-8F7A-404E-BC6A-8A8564023C8C}" type="presParOf" srcId="{96E3CA81-7C7F-451C-B1A3-33C940C65128}" destId="{231584EB-F59A-45BA-BD38-35D7D4FFA332}" srcOrd="1" destOrd="0" presId="urn:microsoft.com/office/officeart/2005/8/layout/hierarchy6"/>
    <dgm:cxn modelId="{09EEEC79-29CD-44ED-A670-44EA72C6F319}" type="presParOf" srcId="{231584EB-F59A-45BA-BD38-35D7D4FFA332}" destId="{8D58384C-3BF7-4977-951A-4F23EB8FFF0E}" srcOrd="0" destOrd="0" presId="urn:microsoft.com/office/officeart/2005/8/layout/hierarchy6"/>
    <dgm:cxn modelId="{7E452E0C-6985-4AC4-B2F2-4AB56B3E55E3}" type="presParOf" srcId="{8D58384C-3BF7-4977-951A-4F23EB8FFF0E}" destId="{3EC00F2E-C928-4018-AD37-E900DD4B23B7}" srcOrd="0" destOrd="0" presId="urn:microsoft.com/office/officeart/2005/8/layout/hierarchy6"/>
    <dgm:cxn modelId="{CF95CC2C-BAA2-4FB3-865C-13260FE40888}" type="presParOf" srcId="{8D58384C-3BF7-4977-951A-4F23EB8FFF0E}" destId="{27C4CC32-2329-48F2-9071-9E84426EA200}" srcOrd="1" destOrd="0" presId="urn:microsoft.com/office/officeart/2005/8/layout/hierarchy6"/>
    <dgm:cxn modelId="{DCC1B667-4271-425C-8D67-EAAE1E1A9964}" type="presParOf" srcId="{8DCA4F4B-F656-462E-9CAD-7069C45FD642}" destId="{732DAA33-ECEA-4D37-A402-0F21E3F0C2B3}" srcOrd="1" destOrd="0" presId="urn:microsoft.com/office/officeart/2005/8/layout/hierarchy6"/>
    <dgm:cxn modelId="{83009AE8-CA3D-4759-A664-805A1B8A2C23}" type="presParOf" srcId="{732DAA33-ECEA-4D37-A402-0F21E3F0C2B3}" destId="{666D490C-EAFF-46E6-ACFD-D905A9D31B82}" srcOrd="0" destOrd="0" presId="urn:microsoft.com/office/officeart/2005/8/layout/hierarchy6"/>
    <dgm:cxn modelId="{55985D4A-40D2-479D-BBB4-A72522841DAF}" type="presParOf" srcId="{666D490C-EAFF-46E6-ACFD-D905A9D31B82}" destId="{00C3609C-A4C7-4588-9846-59DEA87FD2FB}" srcOrd="0" destOrd="0" presId="urn:microsoft.com/office/officeart/2005/8/layout/hierarchy6"/>
    <dgm:cxn modelId="{D1BDBC82-C97A-4DC4-A336-854E7B384DE0}" type="presParOf" srcId="{666D490C-EAFF-46E6-ACFD-D905A9D31B82}" destId="{8628AB62-853A-485C-B1C1-7446F44D1070}" srcOrd="1" destOrd="0" presId="urn:microsoft.com/office/officeart/2005/8/layout/hierarchy6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79AA653-F2A9-421B-A006-E96667964F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F6A5EA-F6C0-40FC-A637-164866F5611E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sz="1800" b="1" dirty="0"/>
            <a:t>Dyrektor OKE</a:t>
          </a:r>
        </a:p>
      </dgm:t>
    </dgm:pt>
    <dgm:pt modelId="{C3D7408F-BF9A-433E-8763-83C24945552D}" type="sibTrans" cxnId="{8E6E5C0E-3309-4F5A-BA6C-71B6655EE266}">
      <dgm:prSet/>
      <dgm:spPr/>
      <dgm:t>
        <a:bodyPr/>
        <a:lstStyle/>
        <a:p>
          <a:endParaRPr lang="pl-PL"/>
        </a:p>
      </dgm:t>
    </dgm:pt>
    <dgm:pt modelId="{AB17FC3D-414B-457E-8552-EE56A53352FB}" type="parTrans" cxnId="{8E6E5C0E-3309-4F5A-BA6C-71B6655EE266}">
      <dgm:prSet/>
      <dgm:spPr/>
      <dgm:t>
        <a:bodyPr/>
        <a:lstStyle/>
        <a:p>
          <a:endParaRPr lang="pl-PL"/>
        </a:p>
      </dgm:t>
    </dgm:pt>
    <dgm:pt modelId="{CBFC0B55-FA88-42C3-B2FA-C2EAA3B34CBC}">
      <dgm:prSet phldrT="[Teks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0" indent="0" algn="just"/>
          <a:endParaRPr lang="pl-PL" sz="1600" dirty="0"/>
        </a:p>
      </dgm:t>
    </dgm:pt>
    <dgm:pt modelId="{4528BE7A-14BC-4B16-8C11-F67897E7DF16}" type="sibTrans" cxnId="{130C0BD4-8C6A-4B23-A10C-67385F4093C6}">
      <dgm:prSet/>
      <dgm:spPr/>
      <dgm:t>
        <a:bodyPr/>
        <a:lstStyle/>
        <a:p>
          <a:endParaRPr lang="pl-PL"/>
        </a:p>
      </dgm:t>
    </dgm:pt>
    <dgm:pt modelId="{DFBCDDA6-A0A3-46E7-829A-2D4ABC677A3F}" type="parTrans" cxnId="{130C0BD4-8C6A-4B23-A10C-67385F4093C6}">
      <dgm:prSet/>
      <dgm:spPr/>
      <dgm:t>
        <a:bodyPr/>
        <a:lstStyle/>
        <a:p>
          <a:endParaRPr lang="pl-PL"/>
        </a:p>
      </dgm:t>
    </dgm:pt>
    <dgm:pt modelId="{8DCA4F4B-F656-462E-9CAD-7069C45FD642}" type="pres">
      <dgm:prSet presAssocID="{879AA653-F2A9-421B-A006-E96667964F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6E3CA81-7C7F-451C-B1A3-33C940C65128}" type="pres">
      <dgm:prSet presAssocID="{879AA653-F2A9-421B-A006-E96667964F6C}" presName="hierFlow" presStyleCnt="0"/>
      <dgm:spPr/>
    </dgm:pt>
    <dgm:pt modelId="{76EB8E30-DB0F-40DC-9F6B-01E5E8622509}" type="pres">
      <dgm:prSet presAssocID="{879AA653-F2A9-421B-A006-E96667964F6C}" presName="firstBuf" presStyleCnt="0"/>
      <dgm:spPr/>
    </dgm:pt>
    <dgm:pt modelId="{231584EB-F59A-45BA-BD38-35D7D4FFA332}" type="pres">
      <dgm:prSet presAssocID="{879AA653-F2A9-421B-A006-E96667964F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58384C-3BF7-4977-951A-4F23EB8FFF0E}" type="pres">
      <dgm:prSet presAssocID="{CBF6A5EA-F6C0-40FC-A637-164866F5611E}" presName="Name14" presStyleCnt="0"/>
      <dgm:spPr/>
    </dgm:pt>
    <dgm:pt modelId="{3EC00F2E-C928-4018-AD37-E900DD4B23B7}" type="pres">
      <dgm:prSet presAssocID="{CBF6A5EA-F6C0-40FC-A637-164866F5611E}" presName="level1Shape" presStyleLbl="node0" presStyleIdx="0" presStyleCnt="1" custScaleX="108294" custScaleY="42378" custLinFactNeighborX="-70170" custLinFactNeighborY="1937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C4CC32-2329-48F2-9071-9E84426EA200}" type="pres">
      <dgm:prSet presAssocID="{CBF6A5EA-F6C0-40FC-A637-164866F5611E}" presName="hierChild2" presStyleCnt="0"/>
      <dgm:spPr/>
    </dgm:pt>
    <dgm:pt modelId="{732DAA33-ECEA-4D37-A402-0F21E3F0C2B3}" type="pres">
      <dgm:prSet presAssocID="{879AA653-F2A9-421B-A006-E96667964F6C}" presName="bgShapesFlow" presStyleCnt="0"/>
      <dgm:spPr/>
    </dgm:pt>
    <dgm:pt modelId="{666D490C-EAFF-46E6-ACFD-D905A9D31B82}" type="pres">
      <dgm:prSet presAssocID="{CBFC0B55-FA88-42C3-B2FA-C2EAA3B34CBC}" presName="rectComp" presStyleCnt="0"/>
      <dgm:spPr/>
    </dgm:pt>
    <dgm:pt modelId="{00C3609C-A4C7-4588-9846-59DEA87FD2FB}" type="pres">
      <dgm:prSet presAssocID="{CBFC0B55-FA88-42C3-B2FA-C2EAA3B34CBC}" presName="bgRect" presStyleLbl="bgShp" presStyleIdx="0" presStyleCnt="1" custScaleX="100000" custScaleY="145798" custLinFactY="200000" custLinFactNeighborX="20010" custLinFactNeighborY="295122"/>
      <dgm:spPr/>
      <dgm:t>
        <a:bodyPr/>
        <a:lstStyle/>
        <a:p>
          <a:endParaRPr lang="pl-PL"/>
        </a:p>
      </dgm:t>
    </dgm:pt>
    <dgm:pt modelId="{8628AB62-853A-485C-B1C1-7446F44D1070}" type="pres">
      <dgm:prSet presAssocID="{CBFC0B55-FA88-42C3-B2FA-C2EAA3B34CBC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9CB66B0-DDB9-4335-8A63-8AA20F8C5012}" type="presOf" srcId="{CBFC0B55-FA88-42C3-B2FA-C2EAA3B34CBC}" destId="{8628AB62-853A-485C-B1C1-7446F44D1070}" srcOrd="1" destOrd="0" presId="urn:microsoft.com/office/officeart/2005/8/layout/hierarchy6"/>
    <dgm:cxn modelId="{6CE7EAC7-984F-466A-9AE9-BBDB5C7B1943}" type="presOf" srcId="{CBF6A5EA-F6C0-40FC-A637-164866F5611E}" destId="{3EC00F2E-C928-4018-AD37-E900DD4B23B7}" srcOrd="0" destOrd="0" presId="urn:microsoft.com/office/officeart/2005/8/layout/hierarchy6"/>
    <dgm:cxn modelId="{8E6E5C0E-3309-4F5A-BA6C-71B6655EE266}" srcId="{879AA653-F2A9-421B-A006-E96667964F6C}" destId="{CBF6A5EA-F6C0-40FC-A637-164866F5611E}" srcOrd="0" destOrd="0" parTransId="{AB17FC3D-414B-457E-8552-EE56A53352FB}" sibTransId="{C3D7408F-BF9A-433E-8763-83C24945552D}"/>
    <dgm:cxn modelId="{0BB7E998-5318-4522-80E0-9E52389EEF6F}" type="presOf" srcId="{CBFC0B55-FA88-42C3-B2FA-C2EAA3B34CBC}" destId="{00C3609C-A4C7-4588-9846-59DEA87FD2FB}" srcOrd="0" destOrd="0" presId="urn:microsoft.com/office/officeart/2005/8/layout/hierarchy6"/>
    <dgm:cxn modelId="{5CD8772A-3A9D-439F-B5B9-A8F0BFF26DF3}" type="presOf" srcId="{879AA653-F2A9-421B-A006-E96667964F6C}" destId="{8DCA4F4B-F656-462E-9CAD-7069C45FD642}" srcOrd="0" destOrd="0" presId="urn:microsoft.com/office/officeart/2005/8/layout/hierarchy6"/>
    <dgm:cxn modelId="{130C0BD4-8C6A-4B23-A10C-67385F4093C6}" srcId="{879AA653-F2A9-421B-A006-E96667964F6C}" destId="{CBFC0B55-FA88-42C3-B2FA-C2EAA3B34CBC}" srcOrd="1" destOrd="0" parTransId="{DFBCDDA6-A0A3-46E7-829A-2D4ABC677A3F}" sibTransId="{4528BE7A-14BC-4B16-8C11-F67897E7DF16}"/>
    <dgm:cxn modelId="{7C8AFB8C-C045-446C-9780-1D3C6EC7AF09}" type="presParOf" srcId="{8DCA4F4B-F656-462E-9CAD-7069C45FD642}" destId="{96E3CA81-7C7F-451C-B1A3-33C940C65128}" srcOrd="0" destOrd="0" presId="urn:microsoft.com/office/officeart/2005/8/layout/hierarchy6"/>
    <dgm:cxn modelId="{FB75EC9C-45CC-4934-92B1-B0515F01C32A}" type="presParOf" srcId="{96E3CA81-7C7F-451C-B1A3-33C940C65128}" destId="{76EB8E30-DB0F-40DC-9F6B-01E5E8622509}" srcOrd="0" destOrd="0" presId="urn:microsoft.com/office/officeart/2005/8/layout/hierarchy6"/>
    <dgm:cxn modelId="{B412901C-F19F-4A3D-96BF-AD52444EA619}" type="presParOf" srcId="{96E3CA81-7C7F-451C-B1A3-33C940C65128}" destId="{231584EB-F59A-45BA-BD38-35D7D4FFA332}" srcOrd="1" destOrd="0" presId="urn:microsoft.com/office/officeart/2005/8/layout/hierarchy6"/>
    <dgm:cxn modelId="{30605FF5-BA69-41FA-992C-2B66E3557891}" type="presParOf" srcId="{231584EB-F59A-45BA-BD38-35D7D4FFA332}" destId="{8D58384C-3BF7-4977-951A-4F23EB8FFF0E}" srcOrd="0" destOrd="0" presId="urn:microsoft.com/office/officeart/2005/8/layout/hierarchy6"/>
    <dgm:cxn modelId="{EDCECA0A-FF01-4D0E-9108-189364AE5CFC}" type="presParOf" srcId="{8D58384C-3BF7-4977-951A-4F23EB8FFF0E}" destId="{3EC00F2E-C928-4018-AD37-E900DD4B23B7}" srcOrd="0" destOrd="0" presId="urn:microsoft.com/office/officeart/2005/8/layout/hierarchy6"/>
    <dgm:cxn modelId="{976D372C-D3F9-4002-8999-28694486EBB3}" type="presParOf" srcId="{8D58384C-3BF7-4977-951A-4F23EB8FFF0E}" destId="{27C4CC32-2329-48F2-9071-9E84426EA200}" srcOrd="1" destOrd="0" presId="urn:microsoft.com/office/officeart/2005/8/layout/hierarchy6"/>
    <dgm:cxn modelId="{9B2E8778-3C68-44A8-84FE-DAF18BACB49F}" type="presParOf" srcId="{8DCA4F4B-F656-462E-9CAD-7069C45FD642}" destId="{732DAA33-ECEA-4D37-A402-0F21E3F0C2B3}" srcOrd="1" destOrd="0" presId="urn:microsoft.com/office/officeart/2005/8/layout/hierarchy6"/>
    <dgm:cxn modelId="{9621E2CD-C0E8-426E-9DED-8514A1515EB6}" type="presParOf" srcId="{732DAA33-ECEA-4D37-A402-0F21E3F0C2B3}" destId="{666D490C-EAFF-46E6-ACFD-D905A9D31B82}" srcOrd="0" destOrd="0" presId="urn:microsoft.com/office/officeart/2005/8/layout/hierarchy6"/>
    <dgm:cxn modelId="{17107A40-80C2-4B02-84DC-64414228E617}" type="presParOf" srcId="{666D490C-EAFF-46E6-ACFD-D905A9D31B82}" destId="{00C3609C-A4C7-4588-9846-59DEA87FD2FB}" srcOrd="0" destOrd="0" presId="urn:microsoft.com/office/officeart/2005/8/layout/hierarchy6"/>
    <dgm:cxn modelId="{516078A7-8D1F-4D77-942C-6E1032BD2F49}" type="presParOf" srcId="{666D490C-EAFF-46E6-ACFD-D905A9D31B82}" destId="{8628AB62-853A-485C-B1C1-7446F44D107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79AA653-F2A9-421B-A006-E96667964F6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BF6A5EA-F6C0-40FC-A637-164866F5611E}">
      <dgm:prSet phldrT="[Teks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l-PL" sz="1800" b="1" dirty="0"/>
            <a:t>Dyrektor szkoły</a:t>
          </a:r>
        </a:p>
      </dgm:t>
    </dgm:pt>
    <dgm:pt modelId="{C3D7408F-BF9A-433E-8763-83C24945552D}" type="sibTrans" cxnId="{8E6E5C0E-3309-4F5A-BA6C-71B6655EE266}">
      <dgm:prSet/>
      <dgm:spPr/>
      <dgm:t>
        <a:bodyPr/>
        <a:lstStyle/>
        <a:p>
          <a:endParaRPr lang="pl-PL"/>
        </a:p>
      </dgm:t>
    </dgm:pt>
    <dgm:pt modelId="{AB17FC3D-414B-457E-8552-EE56A53352FB}" type="parTrans" cxnId="{8E6E5C0E-3309-4F5A-BA6C-71B6655EE266}">
      <dgm:prSet/>
      <dgm:spPr/>
      <dgm:t>
        <a:bodyPr/>
        <a:lstStyle/>
        <a:p>
          <a:endParaRPr lang="pl-PL"/>
        </a:p>
      </dgm:t>
    </dgm:pt>
    <dgm:pt modelId="{CBFC0B55-FA88-42C3-B2FA-C2EAA3B34CBC}">
      <dgm:prSet phldrT="[Teks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0" indent="0" algn="just"/>
          <a:endParaRPr lang="pl-PL" sz="1600" dirty="0"/>
        </a:p>
      </dgm:t>
    </dgm:pt>
    <dgm:pt modelId="{4528BE7A-14BC-4B16-8C11-F67897E7DF16}" type="sibTrans" cxnId="{130C0BD4-8C6A-4B23-A10C-67385F4093C6}">
      <dgm:prSet/>
      <dgm:spPr/>
      <dgm:t>
        <a:bodyPr/>
        <a:lstStyle/>
        <a:p>
          <a:endParaRPr lang="pl-PL"/>
        </a:p>
      </dgm:t>
    </dgm:pt>
    <dgm:pt modelId="{DFBCDDA6-A0A3-46E7-829A-2D4ABC677A3F}" type="parTrans" cxnId="{130C0BD4-8C6A-4B23-A10C-67385F4093C6}">
      <dgm:prSet/>
      <dgm:spPr/>
      <dgm:t>
        <a:bodyPr/>
        <a:lstStyle/>
        <a:p>
          <a:endParaRPr lang="pl-PL"/>
        </a:p>
      </dgm:t>
    </dgm:pt>
    <dgm:pt modelId="{8DCA4F4B-F656-462E-9CAD-7069C45FD642}" type="pres">
      <dgm:prSet presAssocID="{879AA653-F2A9-421B-A006-E96667964F6C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6E3CA81-7C7F-451C-B1A3-33C940C65128}" type="pres">
      <dgm:prSet presAssocID="{879AA653-F2A9-421B-A006-E96667964F6C}" presName="hierFlow" presStyleCnt="0"/>
      <dgm:spPr/>
    </dgm:pt>
    <dgm:pt modelId="{76EB8E30-DB0F-40DC-9F6B-01E5E8622509}" type="pres">
      <dgm:prSet presAssocID="{879AA653-F2A9-421B-A006-E96667964F6C}" presName="firstBuf" presStyleCnt="0"/>
      <dgm:spPr/>
    </dgm:pt>
    <dgm:pt modelId="{231584EB-F59A-45BA-BD38-35D7D4FFA332}" type="pres">
      <dgm:prSet presAssocID="{879AA653-F2A9-421B-A006-E96667964F6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D58384C-3BF7-4977-951A-4F23EB8FFF0E}" type="pres">
      <dgm:prSet presAssocID="{CBF6A5EA-F6C0-40FC-A637-164866F5611E}" presName="Name14" presStyleCnt="0"/>
      <dgm:spPr/>
    </dgm:pt>
    <dgm:pt modelId="{3EC00F2E-C928-4018-AD37-E900DD4B23B7}" type="pres">
      <dgm:prSet presAssocID="{CBF6A5EA-F6C0-40FC-A637-164866F5611E}" presName="level1Shape" presStyleLbl="node0" presStyleIdx="0" presStyleCnt="1" custScaleX="142099" custScaleY="42378" custLinFactNeighborX="-44060" custLinFactNeighborY="1416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7C4CC32-2329-48F2-9071-9E84426EA200}" type="pres">
      <dgm:prSet presAssocID="{CBF6A5EA-F6C0-40FC-A637-164866F5611E}" presName="hierChild2" presStyleCnt="0"/>
      <dgm:spPr/>
    </dgm:pt>
    <dgm:pt modelId="{732DAA33-ECEA-4D37-A402-0F21E3F0C2B3}" type="pres">
      <dgm:prSet presAssocID="{879AA653-F2A9-421B-A006-E96667964F6C}" presName="bgShapesFlow" presStyleCnt="0"/>
      <dgm:spPr/>
    </dgm:pt>
    <dgm:pt modelId="{666D490C-EAFF-46E6-ACFD-D905A9D31B82}" type="pres">
      <dgm:prSet presAssocID="{CBFC0B55-FA88-42C3-B2FA-C2EAA3B34CBC}" presName="rectComp" presStyleCnt="0"/>
      <dgm:spPr/>
    </dgm:pt>
    <dgm:pt modelId="{00C3609C-A4C7-4588-9846-59DEA87FD2FB}" type="pres">
      <dgm:prSet presAssocID="{CBFC0B55-FA88-42C3-B2FA-C2EAA3B34CBC}" presName="bgRect" presStyleLbl="bgShp" presStyleIdx="0" presStyleCnt="1" custScaleY="128718" custLinFactY="200000" custLinFactNeighborX="20010" custLinFactNeighborY="295122"/>
      <dgm:spPr/>
      <dgm:t>
        <a:bodyPr/>
        <a:lstStyle/>
        <a:p>
          <a:endParaRPr lang="pl-PL"/>
        </a:p>
      </dgm:t>
    </dgm:pt>
    <dgm:pt modelId="{8628AB62-853A-485C-B1C1-7446F44D1070}" type="pres">
      <dgm:prSet presAssocID="{CBFC0B55-FA88-42C3-B2FA-C2EAA3B34CBC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4A90C2E-9517-4548-9535-66A33AF03022}" type="presOf" srcId="{CBFC0B55-FA88-42C3-B2FA-C2EAA3B34CBC}" destId="{00C3609C-A4C7-4588-9846-59DEA87FD2FB}" srcOrd="0" destOrd="0" presId="urn:microsoft.com/office/officeart/2005/8/layout/hierarchy6"/>
    <dgm:cxn modelId="{416C6414-DB4A-49F7-B730-591263927C09}" type="presOf" srcId="{CBFC0B55-FA88-42C3-B2FA-C2EAA3B34CBC}" destId="{8628AB62-853A-485C-B1C1-7446F44D1070}" srcOrd="1" destOrd="0" presId="urn:microsoft.com/office/officeart/2005/8/layout/hierarchy6"/>
    <dgm:cxn modelId="{8E6E5C0E-3309-4F5A-BA6C-71B6655EE266}" srcId="{879AA653-F2A9-421B-A006-E96667964F6C}" destId="{CBF6A5EA-F6C0-40FC-A637-164866F5611E}" srcOrd="0" destOrd="0" parTransId="{AB17FC3D-414B-457E-8552-EE56A53352FB}" sibTransId="{C3D7408F-BF9A-433E-8763-83C24945552D}"/>
    <dgm:cxn modelId="{2090745C-8257-4179-A5E9-C871E5D1A529}" type="presOf" srcId="{879AA653-F2A9-421B-A006-E96667964F6C}" destId="{8DCA4F4B-F656-462E-9CAD-7069C45FD642}" srcOrd="0" destOrd="0" presId="urn:microsoft.com/office/officeart/2005/8/layout/hierarchy6"/>
    <dgm:cxn modelId="{4672886C-201A-4C67-B4D8-9EC4F990C275}" type="presOf" srcId="{CBF6A5EA-F6C0-40FC-A637-164866F5611E}" destId="{3EC00F2E-C928-4018-AD37-E900DD4B23B7}" srcOrd="0" destOrd="0" presId="urn:microsoft.com/office/officeart/2005/8/layout/hierarchy6"/>
    <dgm:cxn modelId="{130C0BD4-8C6A-4B23-A10C-67385F4093C6}" srcId="{879AA653-F2A9-421B-A006-E96667964F6C}" destId="{CBFC0B55-FA88-42C3-B2FA-C2EAA3B34CBC}" srcOrd="1" destOrd="0" parTransId="{DFBCDDA6-A0A3-46E7-829A-2D4ABC677A3F}" sibTransId="{4528BE7A-14BC-4B16-8C11-F67897E7DF16}"/>
    <dgm:cxn modelId="{6E46A8E2-5B33-47C9-9F39-5AADC253CC98}" type="presParOf" srcId="{8DCA4F4B-F656-462E-9CAD-7069C45FD642}" destId="{96E3CA81-7C7F-451C-B1A3-33C940C65128}" srcOrd="0" destOrd="0" presId="urn:microsoft.com/office/officeart/2005/8/layout/hierarchy6"/>
    <dgm:cxn modelId="{F0D8FEFF-3B25-4F4C-9170-B1A755D68751}" type="presParOf" srcId="{96E3CA81-7C7F-451C-B1A3-33C940C65128}" destId="{76EB8E30-DB0F-40DC-9F6B-01E5E8622509}" srcOrd="0" destOrd="0" presId="urn:microsoft.com/office/officeart/2005/8/layout/hierarchy6"/>
    <dgm:cxn modelId="{3BBB60D8-1DAA-41AE-9A17-C75115208D38}" type="presParOf" srcId="{96E3CA81-7C7F-451C-B1A3-33C940C65128}" destId="{231584EB-F59A-45BA-BD38-35D7D4FFA332}" srcOrd="1" destOrd="0" presId="urn:microsoft.com/office/officeart/2005/8/layout/hierarchy6"/>
    <dgm:cxn modelId="{4DE6DAA3-3FED-4E87-B1A2-53703F4A78EC}" type="presParOf" srcId="{231584EB-F59A-45BA-BD38-35D7D4FFA332}" destId="{8D58384C-3BF7-4977-951A-4F23EB8FFF0E}" srcOrd="0" destOrd="0" presId="urn:microsoft.com/office/officeart/2005/8/layout/hierarchy6"/>
    <dgm:cxn modelId="{D02943C9-4F49-4735-BD44-07B1171F470F}" type="presParOf" srcId="{8D58384C-3BF7-4977-951A-4F23EB8FFF0E}" destId="{3EC00F2E-C928-4018-AD37-E900DD4B23B7}" srcOrd="0" destOrd="0" presId="urn:microsoft.com/office/officeart/2005/8/layout/hierarchy6"/>
    <dgm:cxn modelId="{52F89B31-0208-4D59-AC45-E647957430F4}" type="presParOf" srcId="{8D58384C-3BF7-4977-951A-4F23EB8FFF0E}" destId="{27C4CC32-2329-48F2-9071-9E84426EA200}" srcOrd="1" destOrd="0" presId="urn:microsoft.com/office/officeart/2005/8/layout/hierarchy6"/>
    <dgm:cxn modelId="{7552A497-6D95-45E1-BAB6-59519E9D36F3}" type="presParOf" srcId="{8DCA4F4B-F656-462E-9CAD-7069C45FD642}" destId="{732DAA33-ECEA-4D37-A402-0F21E3F0C2B3}" srcOrd="1" destOrd="0" presId="urn:microsoft.com/office/officeart/2005/8/layout/hierarchy6"/>
    <dgm:cxn modelId="{9834B26A-81D0-4CEB-92D3-6BE64E6509B3}" type="presParOf" srcId="{732DAA33-ECEA-4D37-A402-0F21E3F0C2B3}" destId="{666D490C-EAFF-46E6-ACFD-D905A9D31B82}" srcOrd="0" destOrd="0" presId="urn:microsoft.com/office/officeart/2005/8/layout/hierarchy6"/>
    <dgm:cxn modelId="{0B9C3352-CEC6-406F-A53F-E312908DAF18}" type="presParOf" srcId="{666D490C-EAFF-46E6-ACFD-D905A9D31B82}" destId="{00C3609C-A4C7-4588-9846-59DEA87FD2FB}" srcOrd="0" destOrd="0" presId="urn:microsoft.com/office/officeart/2005/8/layout/hierarchy6"/>
    <dgm:cxn modelId="{F8ECFF0E-7956-4033-93C5-CE07BBED119E}" type="presParOf" srcId="{666D490C-EAFF-46E6-ACFD-D905A9D31B82}" destId="{8628AB62-853A-485C-B1C1-7446F44D107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3609C-A4C7-4588-9846-59DEA87FD2FB}">
      <dsp:nvSpPr>
        <dsp:cNvPr id="0" name=""/>
        <dsp:cNvSpPr/>
      </dsp:nvSpPr>
      <dsp:spPr>
        <a:xfrm>
          <a:off x="0" y="573023"/>
          <a:ext cx="6649455" cy="659009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4654618" y="573023"/>
        <a:ext cx="1994836" cy="659009"/>
      </dsp:txXfrm>
    </dsp:sp>
    <dsp:sp modelId="{3EC00F2E-C928-4018-AD37-E900DD4B23B7}">
      <dsp:nvSpPr>
        <dsp:cNvPr id="0" name=""/>
        <dsp:cNvSpPr/>
      </dsp:nvSpPr>
      <dsp:spPr>
        <a:xfrm>
          <a:off x="227068" y="648521"/>
          <a:ext cx="2002085" cy="522309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/>
            <a:t>Dyrektor OKE</a:t>
          </a:r>
        </a:p>
      </dsp:txBody>
      <dsp:txXfrm>
        <a:off x="242366" y="663819"/>
        <a:ext cx="1971489" cy="49171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3609C-A4C7-4588-9846-59DEA87FD2FB}">
      <dsp:nvSpPr>
        <dsp:cNvPr id="0" name=""/>
        <dsp:cNvSpPr/>
      </dsp:nvSpPr>
      <dsp:spPr>
        <a:xfrm>
          <a:off x="0" y="573023"/>
          <a:ext cx="5964457" cy="659009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4175119" y="573023"/>
        <a:ext cx="1789337" cy="659009"/>
      </dsp:txXfrm>
    </dsp:sp>
    <dsp:sp modelId="{3EC00F2E-C928-4018-AD37-E900DD4B23B7}">
      <dsp:nvSpPr>
        <dsp:cNvPr id="0" name=""/>
        <dsp:cNvSpPr/>
      </dsp:nvSpPr>
      <dsp:spPr>
        <a:xfrm>
          <a:off x="163713" y="648461"/>
          <a:ext cx="2001753" cy="52222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Dyrektor OKE</a:t>
          </a:r>
        </a:p>
      </dsp:txBody>
      <dsp:txXfrm>
        <a:off x="179008" y="663756"/>
        <a:ext cx="1971163" cy="49163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3609C-A4C7-4588-9846-59DEA87FD2FB}">
      <dsp:nvSpPr>
        <dsp:cNvPr id="0" name=""/>
        <dsp:cNvSpPr/>
      </dsp:nvSpPr>
      <dsp:spPr>
        <a:xfrm>
          <a:off x="0" y="553482"/>
          <a:ext cx="5482726" cy="636277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3837908" y="553482"/>
        <a:ext cx="1644817" cy="636277"/>
      </dsp:txXfrm>
    </dsp:sp>
    <dsp:sp modelId="{3EC00F2E-C928-4018-AD37-E900DD4B23B7}">
      <dsp:nvSpPr>
        <dsp:cNvPr id="0" name=""/>
        <dsp:cNvSpPr/>
      </dsp:nvSpPr>
      <dsp:spPr>
        <a:xfrm>
          <a:off x="57723" y="609902"/>
          <a:ext cx="1181832" cy="504329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Zdający</a:t>
          </a:r>
        </a:p>
      </dsp:txBody>
      <dsp:txXfrm>
        <a:off x="72494" y="624673"/>
        <a:ext cx="1152290" cy="474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3609C-A4C7-4588-9846-59DEA87FD2FB}">
      <dsp:nvSpPr>
        <dsp:cNvPr id="0" name=""/>
        <dsp:cNvSpPr/>
      </dsp:nvSpPr>
      <dsp:spPr>
        <a:xfrm>
          <a:off x="0" y="371381"/>
          <a:ext cx="4435641" cy="647311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3104948" y="371381"/>
        <a:ext cx="1330692" cy="647311"/>
      </dsp:txXfrm>
    </dsp:sp>
    <dsp:sp modelId="{3EC00F2E-C928-4018-AD37-E900DD4B23B7}">
      <dsp:nvSpPr>
        <dsp:cNvPr id="0" name=""/>
        <dsp:cNvSpPr/>
      </dsp:nvSpPr>
      <dsp:spPr>
        <a:xfrm>
          <a:off x="73133" y="459583"/>
          <a:ext cx="2277141" cy="51338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Dyrektor szkoły</a:t>
          </a:r>
          <a:endParaRPr lang="pl-PL" sz="2000" b="1" kern="1200" dirty="0"/>
        </a:p>
      </dsp:txBody>
      <dsp:txXfrm>
        <a:off x="88169" y="474619"/>
        <a:ext cx="2247069" cy="4833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3609C-A4C7-4588-9846-59DEA87FD2FB}">
      <dsp:nvSpPr>
        <dsp:cNvPr id="0" name=""/>
        <dsp:cNvSpPr/>
      </dsp:nvSpPr>
      <dsp:spPr>
        <a:xfrm>
          <a:off x="0" y="417303"/>
          <a:ext cx="4050630" cy="477849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2835440" y="417303"/>
        <a:ext cx="1215189" cy="477849"/>
      </dsp:txXfrm>
    </dsp:sp>
    <dsp:sp modelId="{3EC00F2E-C928-4018-AD37-E900DD4B23B7}">
      <dsp:nvSpPr>
        <dsp:cNvPr id="0" name=""/>
        <dsp:cNvSpPr/>
      </dsp:nvSpPr>
      <dsp:spPr>
        <a:xfrm>
          <a:off x="101196" y="469942"/>
          <a:ext cx="1453075" cy="379081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Zdający</a:t>
          </a:r>
        </a:p>
      </dsp:txBody>
      <dsp:txXfrm>
        <a:off x="112299" y="481045"/>
        <a:ext cx="1430869" cy="3568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3609C-A4C7-4588-9846-59DEA87FD2FB}">
      <dsp:nvSpPr>
        <dsp:cNvPr id="0" name=""/>
        <dsp:cNvSpPr/>
      </dsp:nvSpPr>
      <dsp:spPr>
        <a:xfrm>
          <a:off x="0" y="457947"/>
          <a:ext cx="4406766" cy="542637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3084736" y="457947"/>
        <a:ext cx="1322029" cy="542637"/>
      </dsp:txXfrm>
    </dsp:sp>
    <dsp:sp modelId="{3EC00F2E-C928-4018-AD37-E900DD4B23B7}">
      <dsp:nvSpPr>
        <dsp:cNvPr id="0" name=""/>
        <dsp:cNvSpPr/>
      </dsp:nvSpPr>
      <dsp:spPr>
        <a:xfrm>
          <a:off x="155161" y="522617"/>
          <a:ext cx="1650851" cy="430678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Zdający</a:t>
          </a:r>
        </a:p>
      </dsp:txBody>
      <dsp:txXfrm>
        <a:off x="167775" y="535231"/>
        <a:ext cx="1625623" cy="4054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3609C-A4C7-4588-9846-59DEA87FD2FB}">
      <dsp:nvSpPr>
        <dsp:cNvPr id="0" name=""/>
        <dsp:cNvSpPr/>
      </dsp:nvSpPr>
      <dsp:spPr>
        <a:xfrm>
          <a:off x="0" y="573023"/>
          <a:ext cx="5964457" cy="659009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4175119" y="573023"/>
        <a:ext cx="1789337" cy="659009"/>
      </dsp:txXfrm>
    </dsp:sp>
    <dsp:sp modelId="{3EC00F2E-C928-4018-AD37-E900DD4B23B7}">
      <dsp:nvSpPr>
        <dsp:cNvPr id="0" name=""/>
        <dsp:cNvSpPr/>
      </dsp:nvSpPr>
      <dsp:spPr>
        <a:xfrm>
          <a:off x="163713" y="648461"/>
          <a:ext cx="2001753" cy="52222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/>
            <a:t>Dyrektor OKE</a:t>
          </a:r>
        </a:p>
      </dsp:txBody>
      <dsp:txXfrm>
        <a:off x="179008" y="663756"/>
        <a:ext cx="1971163" cy="4916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3609C-A4C7-4588-9846-59DEA87FD2FB}">
      <dsp:nvSpPr>
        <dsp:cNvPr id="0" name=""/>
        <dsp:cNvSpPr/>
      </dsp:nvSpPr>
      <dsp:spPr>
        <a:xfrm>
          <a:off x="0" y="574226"/>
          <a:ext cx="6285032" cy="657806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4399522" y="574226"/>
        <a:ext cx="1885509" cy="657806"/>
      </dsp:txXfrm>
    </dsp:sp>
    <dsp:sp modelId="{3EC00F2E-C928-4018-AD37-E900DD4B23B7}">
      <dsp:nvSpPr>
        <dsp:cNvPr id="0" name=""/>
        <dsp:cNvSpPr/>
      </dsp:nvSpPr>
      <dsp:spPr>
        <a:xfrm>
          <a:off x="117349" y="648560"/>
          <a:ext cx="1998976" cy="52149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/>
            <a:t>Dyrektor OKE</a:t>
          </a:r>
        </a:p>
      </dsp:txBody>
      <dsp:txXfrm>
        <a:off x="132623" y="663834"/>
        <a:ext cx="1968428" cy="4909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3609C-A4C7-4588-9846-59DEA87FD2FB}">
      <dsp:nvSpPr>
        <dsp:cNvPr id="0" name=""/>
        <dsp:cNvSpPr/>
      </dsp:nvSpPr>
      <dsp:spPr>
        <a:xfrm>
          <a:off x="0" y="440766"/>
          <a:ext cx="6461855" cy="50670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4523298" y="440766"/>
        <a:ext cx="1938556" cy="506700"/>
      </dsp:txXfrm>
    </dsp:sp>
    <dsp:sp modelId="{3EC00F2E-C928-4018-AD37-E900DD4B23B7}">
      <dsp:nvSpPr>
        <dsp:cNvPr id="0" name=""/>
        <dsp:cNvSpPr/>
      </dsp:nvSpPr>
      <dsp:spPr>
        <a:xfrm>
          <a:off x="124875" y="487385"/>
          <a:ext cx="1539658" cy="401669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Zdający</a:t>
          </a:r>
        </a:p>
      </dsp:txBody>
      <dsp:txXfrm>
        <a:off x="136639" y="499149"/>
        <a:ext cx="1516130" cy="37814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3609C-A4C7-4588-9846-59DEA87FD2FB}">
      <dsp:nvSpPr>
        <dsp:cNvPr id="0" name=""/>
        <dsp:cNvSpPr/>
      </dsp:nvSpPr>
      <dsp:spPr>
        <a:xfrm>
          <a:off x="0" y="573023"/>
          <a:ext cx="6586250" cy="659009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4610375" y="573023"/>
        <a:ext cx="1975875" cy="659009"/>
      </dsp:txXfrm>
    </dsp:sp>
    <dsp:sp modelId="{3EC00F2E-C928-4018-AD37-E900DD4B23B7}">
      <dsp:nvSpPr>
        <dsp:cNvPr id="0" name=""/>
        <dsp:cNvSpPr/>
      </dsp:nvSpPr>
      <dsp:spPr>
        <a:xfrm>
          <a:off x="73189" y="648450"/>
          <a:ext cx="2001693" cy="522206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Dyrektor OKE</a:t>
          </a:r>
        </a:p>
      </dsp:txBody>
      <dsp:txXfrm>
        <a:off x="88484" y="663745"/>
        <a:ext cx="1971103" cy="4916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3609C-A4C7-4588-9846-59DEA87FD2FB}">
      <dsp:nvSpPr>
        <dsp:cNvPr id="0" name=""/>
        <dsp:cNvSpPr/>
      </dsp:nvSpPr>
      <dsp:spPr>
        <a:xfrm>
          <a:off x="0" y="371003"/>
          <a:ext cx="4784738" cy="524149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3349316" y="371003"/>
        <a:ext cx="1435421" cy="524149"/>
      </dsp:txXfrm>
    </dsp:sp>
    <dsp:sp modelId="{3EC00F2E-C928-4018-AD37-E900DD4B23B7}">
      <dsp:nvSpPr>
        <dsp:cNvPr id="0" name=""/>
        <dsp:cNvSpPr/>
      </dsp:nvSpPr>
      <dsp:spPr>
        <a:xfrm>
          <a:off x="28981" y="422546"/>
          <a:ext cx="2090601" cy="415651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Dyrektor szkoły</a:t>
          </a:r>
        </a:p>
      </dsp:txBody>
      <dsp:txXfrm>
        <a:off x="41155" y="434720"/>
        <a:ext cx="2066253" cy="391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CF135-F389-4E8C-B6F1-57399665873C}" type="datetimeFigureOut">
              <a:rPr lang="pl-PL" smtClean="0"/>
              <a:t>2019-04-04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94886-9B4F-433E-B74F-2F862308B3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8432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2635FB-2099-47C9-A953-68A997839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304F6F5-B0A8-4ABB-B428-C4F6D75E5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E5BB26-ECC6-4A4F-8E89-003196B1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1C2A30-50A6-4533-8D4B-D9B74361E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DC5313-9C5E-4B0F-8332-2B5D43F7E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0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F331D5-136A-4437-8E34-653B3F9A2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C6230FC-12C4-4093-8A8D-C49BE87AD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169F90-FEF4-4417-AAFF-12FBE587C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15CE8AA-9258-4E13-AD6C-750943098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BCDF97-8F84-4315-B36F-CD240750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74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8CDFF99-FCE7-4EC5-9AA5-C94E22215E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D240FA9-76BE-4F4C-8DD4-34BE732FB9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23ECB6-50D9-4F95-BBFD-13AAC816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2AED117-7B40-45E8-9CE0-5924CDFB8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C9C3EE-C9EB-4F31-945A-467B7539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868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79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36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579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871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26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30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411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10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7BAEF6-7AF3-44DF-8A70-366F8522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2956"/>
            <a:ext cx="10515600" cy="90096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43F0B5-7D78-45CE-B982-BD7FE9CBA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2877"/>
            <a:ext cx="10515600" cy="282420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07CEBF-39B4-48F4-8E3F-40895FFD9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9E8ABCC-F6AB-440D-B899-5F574365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35B73E-EA97-4A5F-A6C3-05E60972B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0BE93B75-2755-48A5-B1CA-E6E758FD00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927397"/>
            <a:ext cx="4603211" cy="67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678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516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34D-A63A-46EE-B4F6-74E4750B14FB}" type="slidenum">
              <a:rPr lang="pl-PL" smtClean="0">
                <a:solidFill>
                  <a:srgbClr val="03B300">
                    <a:lumMod val="20000"/>
                    <a:lumOff val="80000"/>
                  </a:srgbClr>
                </a:solidFill>
              </a:rPr>
              <a:pPr/>
              <a:t>‹#›</a:t>
            </a:fld>
            <a:endParaRPr lang="pl-PL" dirty="0">
              <a:solidFill>
                <a:srgbClr val="03B300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545343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34D-A63A-46EE-B4F6-74E4750B14FB}" type="slidenum">
              <a:rPr lang="pl-PL" smtClean="0">
                <a:solidFill>
                  <a:srgbClr val="03B300">
                    <a:lumMod val="20000"/>
                    <a:lumOff val="80000"/>
                  </a:srgbClr>
                </a:solidFill>
              </a:rPr>
              <a:pPr/>
              <a:t>‹#›</a:t>
            </a:fld>
            <a:endParaRPr lang="pl-PL" dirty="0">
              <a:solidFill>
                <a:srgbClr val="03B300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8834891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34D-A63A-46EE-B4F6-74E4750B14FB}" type="slidenum">
              <a:rPr lang="pl-PL" smtClean="0">
                <a:solidFill>
                  <a:srgbClr val="03B300">
                    <a:lumMod val="20000"/>
                    <a:lumOff val="80000"/>
                  </a:srgbClr>
                </a:solidFill>
              </a:rPr>
              <a:pPr/>
              <a:t>‹#›</a:t>
            </a:fld>
            <a:endParaRPr lang="pl-PL" dirty="0">
              <a:solidFill>
                <a:srgbClr val="03B300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648993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34D-A63A-46EE-B4F6-74E4750B14FB}" type="slidenum">
              <a:rPr lang="pl-PL" smtClean="0">
                <a:solidFill>
                  <a:srgbClr val="03B300">
                    <a:lumMod val="20000"/>
                    <a:lumOff val="80000"/>
                  </a:srgbClr>
                </a:solidFill>
              </a:rPr>
              <a:pPr/>
              <a:t>‹#›</a:t>
            </a:fld>
            <a:endParaRPr lang="pl-PL" dirty="0">
              <a:solidFill>
                <a:srgbClr val="03B300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4679089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9734D-A63A-46EE-B4F6-74E4750B14FB}" type="slidenum">
              <a:rPr lang="pl-PL" smtClean="0">
                <a:solidFill>
                  <a:srgbClr val="03B300">
                    <a:lumMod val="20000"/>
                    <a:lumOff val="80000"/>
                  </a:srgbClr>
                </a:solidFill>
              </a:rPr>
              <a:pPr/>
              <a:t>‹#›</a:t>
            </a:fld>
            <a:endParaRPr lang="pl-PL" dirty="0">
              <a:solidFill>
                <a:srgbClr val="03B300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788513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92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03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257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FBC94B-8A9A-441E-B2E5-CF6B07A15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0E81AD5-833E-4FAF-95E2-245CE52ED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5EE0645-7CFA-40A7-8D04-2638EF5E5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37B8E3-EAFB-443F-A5E9-114300A9E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08A6653-AD4D-48ED-AD73-8C21419D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04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A3AB29-95A4-4728-A514-14330A23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DB4B19-26F9-4A52-B7D8-1C36296B12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779B246-4BA5-4226-9D27-47E9620AE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A2AE6D5-D1B1-4E67-914A-55541EC09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ADEBC2E-AEA6-4654-954F-7DFA672BD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772190-8876-49F4-959D-B732C592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51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FBA1CD-92A2-4D72-95DD-157528A3A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87A7A09-26BB-4BF4-9A28-0987FC8B5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2C24331-741E-4B11-91BF-630B69251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94E543E-B3E5-494A-86EF-732BD07E6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2C33A17-CA74-414D-B0E7-6AAAB7795A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AFBF0D2-1620-4AED-B911-AFC612EA7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97C9836-B91D-4B80-994C-2023EB772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0E642EB-8EA5-44B8-9904-BEB3C0BF5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87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293E1D-6FE3-4B92-8CC6-F30B4370C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2714" y="2501655"/>
            <a:ext cx="7394331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8991820-FF6B-403C-8CC7-8B17DF543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F503CB5-C83A-47B5-9E11-DB1F9B257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15C3F7A-3C2E-4685-BA33-DA8B4C58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2ACB62F1-9D27-44ED-89D0-295A329A00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927397"/>
            <a:ext cx="4603211" cy="67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19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98927CD-34C6-4B9C-8AD9-8AB35E6D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DC9BCE1-692E-4F8D-BF12-23F422D04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183ADD-449E-41DF-BB9A-8775D40AB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7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E50B3D-8152-438B-A810-56DB3AAB5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A40B95-180D-41DC-BDE1-EF680218B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BB417B6-207A-4222-B53D-0CE64ACF9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A69311-69BF-44D9-AF09-6A2DD25E6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B13EB6C-6F5B-4166-86BE-05E99C831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C1DC535-847C-45CA-BED8-46B16582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69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2E290C-EAE3-4FC8-A4C4-8E8FD8BFF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3C23B90-C950-4DDF-BE19-5C604B802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AF48917-1C48-4D65-A171-B80FA0EF3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0322F61-7BB2-42B2-B59C-D0E1E6F0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28814C6-57F9-4AB7-8C8F-C2888C8DA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77996F5-15D6-498F-9BE9-CB8E533CE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3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70B82E8-F5DA-4C0F-84BD-32074D960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29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E6DC307-08B8-40F5-B2E5-FE9480967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244361"/>
            <a:ext cx="10515600" cy="2932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5C6E17-0F25-4B04-B091-9996CB5F2C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5C6AB4-CFCE-4E59-9826-F22F01695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3E9C97-44D3-4D56-B8D8-0D3E6D5AF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FE_POWER_poziom_pl-1_rgb">
            <a:extLst>
              <a:ext uri="{FF2B5EF4-FFF2-40B4-BE49-F238E27FC236}">
                <a16:creationId xmlns:a16="http://schemas.microsoft.com/office/drawing/2014/main" id="{19EF6B12-DC78-4B37-918A-1D1D44BD70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607" y="272294"/>
            <a:ext cx="6860786" cy="773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96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658C0-8CCF-4835-ACCA-AA906CE916C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2019-04-04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F75C64-EC78-4393-BC68-DACF96E3128B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48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18" Type="http://schemas.openxmlformats.org/officeDocument/2006/relationships/diagramLayout" Target="../diagrams/layout11.xml"/><Relationship Id="rId3" Type="http://schemas.openxmlformats.org/officeDocument/2006/relationships/diagramLayout" Target="../diagrams/layout8.xml"/><Relationship Id="rId21" Type="http://schemas.microsoft.com/office/2007/relationships/diagramDrawing" Target="../diagrams/drawing11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17" Type="http://schemas.openxmlformats.org/officeDocument/2006/relationships/diagramData" Target="../diagrams/data11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20" Type="http://schemas.openxmlformats.org/officeDocument/2006/relationships/diagramColors" Target="../diagrams/colors1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19" Type="http://schemas.openxmlformats.org/officeDocument/2006/relationships/diagramQuickStyle" Target="../diagrams/quickStyle11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1166649" y="1409806"/>
            <a:ext cx="9155647" cy="2030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anose="020B0604020202020204" pitchFamily="34" charset="0"/>
              </a:defRPr>
            </a:lvl9pPr>
          </a:lstStyle>
          <a:p>
            <a:pPr algn="ctr"/>
            <a:r>
              <a:rPr lang="pl-PL" altLang="pl-PL" b="1" dirty="0">
                <a:solidFill>
                  <a:schemeClr val="accent3"/>
                </a:solidFill>
              </a:rPr>
              <a:t>		</a:t>
            </a:r>
            <a:r>
              <a:rPr lang="pl-PL" altLang="pl-PL" sz="8200" b="1" dirty="0">
                <a:solidFill>
                  <a:srgbClr val="FF0000"/>
                </a:solidFill>
              </a:rPr>
              <a:t>MATURA 2019</a:t>
            </a:r>
            <a:endParaRPr lang="ru-RU" altLang="pl-PL" sz="8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34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1320" y="99650"/>
            <a:ext cx="11335264" cy="1094937"/>
          </a:xfrm>
        </p:spPr>
        <p:txBody>
          <a:bodyPr>
            <a:noAutofit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</a:rPr>
              <a:t>Unieważnienie </a:t>
            </a:r>
            <a:r>
              <a:rPr lang="pl-PL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egzaminu</a:t>
            </a:r>
            <a:endParaRPr lang="pl-PL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61320" y="647118"/>
            <a:ext cx="10333703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/>
              <a:t>Następuje w przypadku: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niesamodzielnego rozwiązywania zadań przez absolwenta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wniesienia lub korzystania przez absolwenta z urządzenia telekomunikacyjnego  albo  niedozwolonych  materiałów  lub  przyborów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zakłócania przez absolwenta przebiegu egzaminu.</a:t>
            </a:r>
          </a:p>
          <a:p>
            <a:pPr algn="just">
              <a:lnSpc>
                <a:spcPct val="150000"/>
              </a:lnSpc>
            </a:pPr>
            <a:endParaRPr lang="pl-PL" sz="1000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/>
              <a:t>PZE przerywa i unieważnia danemu absolwentowi </a:t>
            </a:r>
            <a:r>
              <a:rPr lang="pl-PL" sz="2000" dirty="0" smtClean="0"/>
              <a:t>egzamin, stosowną </a:t>
            </a:r>
            <a:r>
              <a:rPr lang="pl-PL" sz="2000" dirty="0"/>
              <a:t>informację zamieszcza się w protokole przebiegu egzaminu.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/>
              <a:t>Ten absolwent nie zdał egzaminu maturalnego i nie może przystąpić w tym samym roku do egzaminu maturalnego w terminie poprawkowym.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/>
              <a:t>Unieważnienie egzaminu z jednego z przedmiotów nie stanowi przeszkody </a:t>
            </a:r>
            <a:br>
              <a:rPr lang="pl-PL" sz="2000" dirty="0"/>
            </a:br>
            <a:r>
              <a:rPr lang="pl-PL" sz="2000" dirty="0"/>
              <a:t>w przystępowaniu do egzaminów z pozostałych przedmiotów.</a:t>
            </a:r>
          </a:p>
        </p:txBody>
      </p:sp>
    </p:spTree>
    <p:extLst>
      <p:ext uri="{BB962C8B-B14F-4D97-AF65-F5344CB8AC3E}">
        <p14:creationId xmlns:p14="http://schemas.microsoft.com/office/powerpoint/2010/main" val="3997660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4466" y="206477"/>
            <a:ext cx="9187396" cy="1233440"/>
          </a:xfrm>
        </p:spPr>
        <p:txBody>
          <a:bodyPr>
            <a:noAutofit/>
          </a:bodyPr>
          <a:lstStyle/>
          <a:p>
            <a:r>
              <a:rPr lang="pl-PL" sz="3400" b="1" dirty="0">
                <a:latin typeface="Verdana" panose="020B0604030504040204" pitchFamily="34" charset="0"/>
                <a:ea typeface="Verdana" panose="020B0604030504040204" pitchFamily="34" charset="0"/>
              </a:rPr>
              <a:t>Przerwanie egzaminu z przyczyn </a:t>
            </a:r>
            <a:br>
              <a:rPr lang="pl-PL" sz="3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pl-PL" sz="3400" b="1" dirty="0">
                <a:latin typeface="Verdana" panose="020B0604030504040204" pitchFamily="34" charset="0"/>
                <a:ea typeface="Verdana" panose="020B0604030504040204" pitchFamily="34" charset="0"/>
              </a:rPr>
              <a:t>losowych lub zdrowotnych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24467" y="1271753"/>
            <a:ext cx="1008077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l-PL" sz="2100" dirty="0" smtClean="0"/>
              <a:t>Przerwanie </a:t>
            </a:r>
            <a:r>
              <a:rPr lang="pl-PL" sz="2100" dirty="0"/>
              <a:t>egzaminu z przyczyn zdrowotnych nie uprawnia automatycznie </a:t>
            </a:r>
            <a:br>
              <a:rPr lang="pl-PL" sz="2100" dirty="0"/>
            </a:br>
            <a:r>
              <a:rPr lang="pl-PL" sz="2100" dirty="0"/>
              <a:t>do przystąpienia do egzaminu w terminie dodatkowym</a:t>
            </a:r>
            <a:r>
              <a:rPr lang="pl-PL" sz="21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2100" dirty="0" smtClean="0"/>
              <a:t>Jeśli </a:t>
            </a:r>
            <a:r>
              <a:rPr lang="pl-PL" sz="2100" dirty="0"/>
              <a:t>zdający nie jest w stanie kontynuować egzaminu: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l-PL" sz="2100" dirty="0"/>
              <a:t>zespół przedmiotowy przyznaje punkty za wypowiedź zgodnie </a:t>
            </a:r>
            <a:br>
              <a:rPr lang="pl-PL" sz="2100" dirty="0"/>
            </a:br>
            <a:r>
              <a:rPr lang="pl-PL" sz="2100" dirty="0"/>
              <a:t>z obowiązującymi zasadami (egzamin ustny)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l-PL" sz="2100" dirty="0"/>
              <a:t>PZN odbiera jego pracę i po zakończeniu egzaminu pakuje do oddzielnej koperty, którą dołącza do protokołu zbiorczego (egzamin pisemny</a:t>
            </a:r>
            <a:r>
              <a:rPr lang="pl-PL" sz="2100" dirty="0" smtClean="0"/>
              <a:t>).</a:t>
            </a:r>
            <a:endParaRPr lang="pl-PL" sz="2100" dirty="0" smtClean="0"/>
          </a:p>
          <a:p>
            <a:pPr algn="just"/>
            <a:r>
              <a:rPr lang="pl-PL" sz="2200" dirty="0" smtClean="0"/>
              <a:t>3. Dyrektor informuje o zaistniałej sytuacji dyrektora  OKE, który podejmuje decyzję o: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l-PL" sz="2200" dirty="0" smtClean="0"/>
              <a:t>ustaleniu </a:t>
            </a:r>
            <a:r>
              <a:rPr lang="pl-PL" sz="2200" dirty="0"/>
              <a:t>wyniku na podstawie liczby punktów przyznanych przez zespół przedmiotowy (egzamin ustny),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l-PL" sz="2200" dirty="0"/>
              <a:t>skierowaniu pracy zdającego do oceny przez egzaminatora,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l-PL" sz="2200" dirty="0"/>
              <a:t>przyznaniu zdającemu prawa do przystąpienia do egzaminu w terminie dodatkowym, po przedstawieniu przez zdającego lub jego rodziców udokumentowanego wniosku w tej sprawie.</a:t>
            </a:r>
          </a:p>
          <a:p>
            <a:pPr lvl="1" algn="just"/>
            <a:endParaRPr lang="pl-PL" sz="2100" dirty="0" smtClean="0"/>
          </a:p>
        </p:txBody>
      </p:sp>
    </p:spTree>
    <p:extLst>
      <p:ext uri="{BB962C8B-B14F-4D97-AF65-F5344CB8AC3E}">
        <p14:creationId xmlns:p14="http://schemas.microsoft.com/office/powerpoint/2010/main" val="15069285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7559" y="142168"/>
            <a:ext cx="8509503" cy="1308260"/>
          </a:xfrm>
        </p:spPr>
        <p:txBody>
          <a:bodyPr>
            <a:noAutofit/>
          </a:bodyPr>
          <a:lstStyle/>
          <a:p>
            <a:r>
              <a:rPr lang="pl-PL" sz="4000" b="1" dirty="0">
                <a:latin typeface="Verdana" panose="020B0604030504040204" pitchFamily="34" charset="0"/>
                <a:ea typeface="Verdana" panose="020B0604030504040204" pitchFamily="34" charset="0"/>
              </a:rPr>
              <a:t>Zagrożenie lub zakłócenie przebiegu egzaminu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52601" y="1587060"/>
            <a:ext cx="10136723" cy="4880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2100" dirty="0" smtClean="0"/>
              <a:t>Dyrektor</a:t>
            </a:r>
            <a:r>
              <a:rPr lang="pl-PL" sz="2100" dirty="0" smtClean="0"/>
              <a:t> </a:t>
            </a:r>
            <a:r>
              <a:rPr lang="pl-PL" sz="2100" dirty="0"/>
              <a:t>zawiesza lub przerywa egzamin i powiadamia dyrektora OKE (ewentualnie odpowiednie służby).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2100" dirty="0"/>
              <a:t>Dyrektor </a:t>
            </a:r>
            <a:r>
              <a:rPr lang="pl-PL" sz="2100" dirty="0" smtClean="0"/>
              <a:t>OKE </a:t>
            </a:r>
            <a:r>
              <a:rPr lang="pl-PL" sz="2100" dirty="0"/>
              <a:t>w porozumieniu z CKE podejmuje decyzję o dalszym przebiegu egzaminu.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2100" dirty="0" smtClean="0"/>
              <a:t>Dyrektor</a:t>
            </a:r>
            <a:r>
              <a:rPr lang="pl-PL" sz="2100" dirty="0" smtClean="0"/>
              <a:t> </a:t>
            </a:r>
            <a:r>
              <a:rPr lang="pl-PL" sz="2100" dirty="0"/>
              <a:t>może zawiesić egzamin w oczekiwaniu na przybycie wszystkich zdających z uwagi na trudności komunikacyjne lub sytuację </a:t>
            </a:r>
            <a:r>
              <a:rPr lang="pl-PL" sz="2100" dirty="0" smtClean="0"/>
              <a:t>pogodową </a:t>
            </a:r>
            <a:r>
              <a:rPr lang="pl-PL" sz="2100" dirty="0"/>
              <a:t>– o sytuacji powiadamia dyrektora </a:t>
            </a:r>
            <a:r>
              <a:rPr lang="pl-PL" sz="2100" dirty="0" smtClean="0"/>
              <a:t>OKE.</a:t>
            </a:r>
            <a:endParaRPr lang="pl-PL" sz="2100" dirty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2100" dirty="0"/>
              <a:t>Jeśli powyższa sytuacja dotyczy części ustnej egzaminu maturalnego, </a:t>
            </a:r>
            <a:r>
              <a:rPr lang="pl-PL" sz="2100" dirty="0" smtClean="0"/>
              <a:t>dyrektor </a:t>
            </a:r>
            <a:r>
              <a:rPr lang="pl-PL" sz="2100" dirty="0"/>
              <a:t>uzgadnia ze zdającymi, którzy mieli problemy z dotarciem na egzamin, dogodny dla nich nowy termin egzaminu, o sytuacji powiadamia dyrektora OKE.</a:t>
            </a:r>
          </a:p>
        </p:txBody>
      </p:sp>
    </p:spTree>
    <p:extLst>
      <p:ext uri="{BB962C8B-B14F-4D97-AF65-F5344CB8AC3E}">
        <p14:creationId xmlns:p14="http://schemas.microsoft.com/office/powerpoint/2010/main" val="563310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68506" y="2158831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9000" dirty="0">
                <a:solidFill>
                  <a:srgbClr val="C00000"/>
                </a:solidFill>
              </a:rPr>
              <a:t>Wyniki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496009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8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4531" y="511276"/>
            <a:ext cx="10862442" cy="743439"/>
          </a:xfrm>
        </p:spPr>
        <p:txBody>
          <a:bodyPr>
            <a:noAutofit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</a:rPr>
              <a:t>Termin ogłoszenia wyników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Prostokąt 2"/>
          <p:cNvSpPr/>
          <p:nvPr/>
        </p:nvSpPr>
        <p:spPr>
          <a:xfrm>
            <a:off x="560959" y="1525105"/>
            <a:ext cx="88380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l-PL" sz="3200" dirty="0"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Komunikowanie na stronach CKE i OKE </a:t>
            </a:r>
            <a:br>
              <a:rPr lang="pl-PL" sz="3200" dirty="0"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</a:br>
            <a:r>
              <a:rPr lang="pl-PL" sz="3200" dirty="0"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wstępnych informacji o wynikach</a:t>
            </a:r>
          </a:p>
          <a:p>
            <a:pPr algn="ctr">
              <a:buNone/>
            </a:pPr>
            <a:r>
              <a:rPr lang="pl-PL" sz="3200" dirty="0"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egzaminu maturalnego – </a:t>
            </a:r>
            <a:r>
              <a:rPr lang="pl-PL" sz="3200" b="1" dirty="0">
                <a:solidFill>
                  <a:srgbClr val="FF0000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4 lipca 2019 </a:t>
            </a:r>
            <a:r>
              <a:rPr lang="pl-PL" sz="3200" b="1" dirty="0" smtClean="0">
                <a:solidFill>
                  <a:srgbClr val="FF0000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roku</a:t>
            </a:r>
          </a:p>
        </p:txBody>
      </p:sp>
      <p:grpSp>
        <p:nvGrpSpPr>
          <p:cNvPr id="8" name="Grupa 7"/>
          <p:cNvGrpSpPr/>
          <p:nvPr/>
        </p:nvGrpSpPr>
        <p:grpSpPr>
          <a:xfrm>
            <a:off x="1237510" y="3094765"/>
            <a:ext cx="7839456" cy="3145809"/>
            <a:chOff x="1237510" y="3094765"/>
            <a:chExt cx="7839456" cy="3145809"/>
          </a:xfrm>
        </p:grpSpPr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278" y="3094765"/>
              <a:ext cx="7748688" cy="3145809"/>
            </a:xfrm>
            <a:prstGeom prst="rect">
              <a:avLst/>
            </a:prstGeom>
          </p:spPr>
        </p:pic>
        <p:sp>
          <p:nvSpPr>
            <p:cNvPr id="6" name="Elipsa 7"/>
            <p:cNvSpPr/>
            <p:nvPr/>
          </p:nvSpPr>
          <p:spPr>
            <a:xfrm>
              <a:off x="1237510" y="4513784"/>
              <a:ext cx="1181180" cy="301281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7" name="Elipsa 7"/>
            <p:cNvSpPr/>
            <p:nvPr/>
          </p:nvSpPr>
          <p:spPr>
            <a:xfrm>
              <a:off x="6233967" y="4664424"/>
              <a:ext cx="2016690" cy="62892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2585794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2793" y="3077826"/>
            <a:ext cx="8686800" cy="1463040"/>
          </a:xfrm>
        </p:spPr>
        <p:txBody>
          <a:bodyPr>
            <a:noAutofit/>
          </a:bodyPr>
          <a:lstStyle/>
          <a:p>
            <a:pPr algn="ctr"/>
            <a:r>
              <a:rPr lang="pl-PL" sz="4800" dirty="0">
                <a:solidFill>
                  <a:srgbClr val="FF0000"/>
                </a:solidFill>
              </a:rPr>
              <a:t>Unieważnienia i wglądy </a:t>
            </a:r>
            <a:br>
              <a:rPr lang="pl-PL" sz="4800" dirty="0">
                <a:solidFill>
                  <a:srgbClr val="FF0000"/>
                </a:solidFill>
              </a:rPr>
            </a:br>
            <a:r>
              <a:rPr lang="pl-PL" sz="4800" dirty="0">
                <a:solidFill>
                  <a:srgbClr val="FF0000"/>
                </a:solidFill>
              </a:rPr>
              <a:t>do prac egzaminacyjnych</a:t>
            </a:r>
          </a:p>
        </p:txBody>
      </p:sp>
    </p:spTree>
    <p:extLst>
      <p:ext uri="{BB962C8B-B14F-4D97-AF65-F5344CB8AC3E}">
        <p14:creationId xmlns:p14="http://schemas.microsoft.com/office/powerpoint/2010/main" val="37742800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179" y="599968"/>
            <a:ext cx="11434119" cy="984821"/>
          </a:xfrm>
        </p:spPr>
        <p:txBody>
          <a:bodyPr>
            <a:noAutofit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</a:rPr>
              <a:t>Unieważnienie przez dyrektora OKE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94993" y="1584789"/>
            <a:ext cx="100110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/>
              <a:t>Następuje w przypadku: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niesamodzielnego rozwiązywania zadań (wnioskuje egzaminator)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zastrzeżeń związanych z naruszeniem przepisów dotyczących przeprowadzania egzaminu (wnioskuje zdający – do </a:t>
            </a:r>
            <a:r>
              <a:rPr lang="pl-PL" sz="2400" b="1" dirty="0"/>
              <a:t>2 dni </a:t>
            </a:r>
            <a:r>
              <a:rPr lang="pl-PL" sz="2400" dirty="0"/>
              <a:t>od egzaminu)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okoliczności prowadzących do naruszenia przepisów dotyczących przeprowadzania egzaminu (z urzędu).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89407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49830"/>
            <a:ext cx="12192000" cy="616196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Verdana" panose="020B0604030504040204" pitchFamily="34" charset="0"/>
                <a:ea typeface="Verdana" panose="020B0604030504040204" pitchFamily="34" charset="0"/>
              </a:rPr>
              <a:t>Unieważnienie – niesamodzielna </a:t>
            </a:r>
            <a:r>
              <a:rPr lang="pl-PL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praca</a:t>
            </a:r>
            <a:endParaRPr lang="pl-PL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4" name="Grupa 3"/>
          <p:cNvGrpSpPr/>
          <p:nvPr/>
        </p:nvGrpSpPr>
        <p:grpSpPr>
          <a:xfrm>
            <a:off x="3883740" y="5420952"/>
            <a:ext cx="6649455" cy="1232033"/>
            <a:chOff x="3044737" y="5548967"/>
            <a:chExt cx="5964457" cy="1232033"/>
          </a:xfrm>
        </p:grpSpPr>
        <p:graphicFrame>
          <p:nvGraphicFramePr>
            <p:cNvPr id="5" name="Diagram 4"/>
            <p:cNvGraphicFramePr/>
            <p:nvPr>
              <p:extLst/>
            </p:nvPr>
          </p:nvGraphicFramePr>
          <p:xfrm>
            <a:off x="3044737" y="5548967"/>
            <a:ext cx="5964457" cy="123203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7" name="pole tekstowe 6"/>
            <p:cNvSpPr txBox="1"/>
            <p:nvPr/>
          </p:nvSpPr>
          <p:spPr>
            <a:xfrm>
              <a:off x="5226518" y="6134669"/>
              <a:ext cx="36190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pl-PL" sz="1200" dirty="0"/>
                <a:t>– za pośrednictwem dyrektora szkoły – </a:t>
              </a:r>
              <a:r>
                <a:rPr lang="pl-PL" sz="1200" b="1" dirty="0"/>
                <a:t>przekazuje zdającemu pisemną informację o unieważnieniu </a:t>
              </a:r>
              <a:r>
                <a:rPr lang="pl-PL" sz="1200" dirty="0"/>
                <a:t>danego egzaminu  wraz  z uzasadnieniem</a:t>
              </a:r>
            </a:p>
          </p:txBody>
        </p:sp>
      </p:grpSp>
      <p:grpSp>
        <p:nvGrpSpPr>
          <p:cNvPr id="8" name="Grupa 7"/>
          <p:cNvGrpSpPr/>
          <p:nvPr/>
        </p:nvGrpSpPr>
        <p:grpSpPr>
          <a:xfrm>
            <a:off x="1862489" y="1460167"/>
            <a:ext cx="4435641" cy="1018693"/>
            <a:chOff x="330464" y="1416501"/>
            <a:chExt cx="4435641" cy="1018693"/>
          </a:xfrm>
        </p:grpSpPr>
        <p:graphicFrame>
          <p:nvGraphicFramePr>
            <p:cNvPr id="9" name="Diagram 8"/>
            <p:cNvGraphicFramePr/>
            <p:nvPr>
              <p:extLst/>
            </p:nvPr>
          </p:nvGraphicFramePr>
          <p:xfrm>
            <a:off x="330464" y="1416501"/>
            <a:ext cx="4435641" cy="101869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10" name="pole tekstowe 9"/>
            <p:cNvSpPr txBox="1"/>
            <p:nvPr/>
          </p:nvSpPr>
          <p:spPr>
            <a:xfrm>
              <a:off x="2760784" y="1888004"/>
              <a:ext cx="19267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pl-PL" sz="1200" b="1" dirty="0"/>
                <a:t>niezwłocznie</a:t>
              </a:r>
              <a:r>
                <a:rPr lang="pl-PL" sz="1200" dirty="0"/>
                <a:t> przekazuje informację zdającemu</a:t>
              </a:r>
            </a:p>
          </p:txBody>
        </p:sp>
      </p:grpSp>
      <p:cxnSp>
        <p:nvCxnSpPr>
          <p:cNvPr id="11" name="Łącznik prosty ze strzałką 10"/>
          <p:cNvCxnSpPr/>
          <p:nvPr/>
        </p:nvCxnSpPr>
        <p:spPr>
          <a:xfrm>
            <a:off x="3015916" y="1498665"/>
            <a:ext cx="0" cy="47163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a 11"/>
          <p:cNvGrpSpPr/>
          <p:nvPr/>
        </p:nvGrpSpPr>
        <p:grpSpPr>
          <a:xfrm>
            <a:off x="1804739" y="2903954"/>
            <a:ext cx="4050630" cy="895153"/>
            <a:chOff x="280739" y="3031969"/>
            <a:chExt cx="4050630" cy="895153"/>
          </a:xfrm>
        </p:grpSpPr>
        <p:graphicFrame>
          <p:nvGraphicFramePr>
            <p:cNvPr id="13" name="Diagram 12"/>
            <p:cNvGraphicFramePr/>
            <p:nvPr>
              <p:extLst/>
            </p:nvPr>
          </p:nvGraphicFramePr>
          <p:xfrm>
            <a:off x="280739" y="3031969"/>
            <a:ext cx="4050630" cy="89515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14" name="pole tekstowe 13"/>
            <p:cNvSpPr txBox="1"/>
            <p:nvPr/>
          </p:nvSpPr>
          <p:spPr>
            <a:xfrm>
              <a:off x="1953867" y="3453891"/>
              <a:ext cx="22234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pl-PL" sz="1200" b="1" dirty="0"/>
                <a:t>składa</a:t>
              </a:r>
              <a:r>
                <a:rPr lang="pl-PL" sz="1200" dirty="0"/>
                <a:t> wniosek do dyrektora OKE o wgląd do dokumentacji </a:t>
              </a:r>
            </a:p>
          </p:txBody>
        </p:sp>
      </p:grpSp>
      <p:sp>
        <p:nvSpPr>
          <p:cNvPr id="15" name="pole tekstowe 14"/>
          <p:cNvSpPr txBox="1"/>
          <p:nvPr/>
        </p:nvSpPr>
        <p:spPr>
          <a:xfrm>
            <a:off x="3023934" y="2661732"/>
            <a:ext cx="1849078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pl-PL" sz="1200" i="1" dirty="0"/>
              <a:t>2 dni robocze </a:t>
            </a:r>
            <a:endParaRPr lang="pl-PL" sz="1200" i="1" dirty="0" smtClean="0"/>
          </a:p>
          <a:p>
            <a:pPr lvl="0"/>
            <a:r>
              <a:rPr lang="pl-PL" sz="1200" i="1" dirty="0" smtClean="0"/>
              <a:t>od </a:t>
            </a:r>
            <a:r>
              <a:rPr lang="pl-PL" sz="1200" i="1" dirty="0"/>
              <a:t>otrzymania informacji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3013007" y="3827981"/>
            <a:ext cx="3100941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pl-PL" sz="1200" i="1" dirty="0"/>
              <a:t>nie więcej niż 7 dni od otrzymania wniosku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1476877" y="4752007"/>
            <a:ext cx="1856668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pl-PL" sz="1200" i="1" dirty="0"/>
              <a:t>nie więcej niż 7 dni </a:t>
            </a:r>
            <a:endParaRPr lang="pl-PL" sz="1200" i="1" dirty="0" smtClean="0"/>
          </a:p>
          <a:p>
            <a:pPr lvl="0"/>
            <a:r>
              <a:rPr lang="pl-PL" sz="1200" i="1" dirty="0" smtClean="0"/>
              <a:t>od </a:t>
            </a:r>
            <a:r>
              <a:rPr lang="pl-PL" sz="1200" i="1" dirty="0"/>
              <a:t>otrzymania wniosku</a:t>
            </a:r>
          </a:p>
        </p:txBody>
      </p:sp>
      <p:cxnSp>
        <p:nvCxnSpPr>
          <p:cNvPr id="18" name="Łącznik prosty ze strzałką 17"/>
          <p:cNvCxnSpPr/>
          <p:nvPr/>
        </p:nvCxnSpPr>
        <p:spPr>
          <a:xfrm>
            <a:off x="2977415" y="2364927"/>
            <a:ext cx="0" cy="972164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a 18"/>
          <p:cNvGrpSpPr/>
          <p:nvPr/>
        </p:nvGrpSpPr>
        <p:grpSpPr>
          <a:xfrm>
            <a:off x="6068729" y="2921599"/>
            <a:ext cx="4406766" cy="1000585"/>
            <a:chOff x="4544729" y="3049614"/>
            <a:chExt cx="4050630" cy="895153"/>
          </a:xfrm>
        </p:grpSpPr>
        <p:graphicFrame>
          <p:nvGraphicFramePr>
            <p:cNvPr id="20" name="Diagram 19"/>
            <p:cNvGraphicFramePr/>
            <p:nvPr>
              <p:extLst/>
            </p:nvPr>
          </p:nvGraphicFramePr>
          <p:xfrm>
            <a:off x="4544729" y="3049614"/>
            <a:ext cx="4050630" cy="89515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  <p:sp>
          <p:nvSpPr>
            <p:cNvPr id="21" name="pole tekstowe 20"/>
            <p:cNvSpPr txBox="1"/>
            <p:nvPr/>
          </p:nvSpPr>
          <p:spPr>
            <a:xfrm>
              <a:off x="6282087" y="3471537"/>
              <a:ext cx="2226648" cy="41301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pl-PL" sz="1200" b="1" dirty="0"/>
                <a:t>nie składa </a:t>
              </a:r>
              <a:r>
                <a:rPr lang="pl-PL" sz="1200" dirty="0"/>
                <a:t>wniosku do dyrektora OKE o wgląd do dokumentacji </a:t>
              </a:r>
            </a:p>
          </p:txBody>
        </p:sp>
      </p:grpSp>
      <p:cxnSp>
        <p:nvCxnSpPr>
          <p:cNvPr id="22" name="Łącznik prosty ze strzałką 21"/>
          <p:cNvCxnSpPr/>
          <p:nvPr/>
        </p:nvCxnSpPr>
        <p:spPr>
          <a:xfrm>
            <a:off x="3776312" y="2287937"/>
            <a:ext cx="2502568" cy="1097280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a 22"/>
          <p:cNvGrpSpPr/>
          <p:nvPr/>
        </p:nvGrpSpPr>
        <p:grpSpPr>
          <a:xfrm>
            <a:off x="1783880" y="4132277"/>
            <a:ext cx="4874659" cy="558815"/>
            <a:chOff x="259880" y="4260292"/>
            <a:chExt cx="4666080" cy="558815"/>
          </a:xfrm>
        </p:grpSpPr>
        <p:grpSp>
          <p:nvGrpSpPr>
            <p:cNvPr id="24" name="Grupa 23"/>
            <p:cNvGrpSpPr/>
            <p:nvPr/>
          </p:nvGrpSpPr>
          <p:grpSpPr>
            <a:xfrm>
              <a:off x="259880" y="4260292"/>
              <a:ext cx="4435641" cy="558815"/>
              <a:chOff x="259880" y="4693417"/>
              <a:chExt cx="4435641" cy="558815"/>
            </a:xfrm>
          </p:grpSpPr>
          <p:sp>
            <p:nvSpPr>
              <p:cNvPr id="26" name="Dowolny kształt 25"/>
              <p:cNvSpPr/>
              <p:nvPr/>
            </p:nvSpPr>
            <p:spPr>
              <a:xfrm>
                <a:off x="259880" y="4693417"/>
                <a:ext cx="4435641" cy="558815"/>
              </a:xfrm>
              <a:custGeom>
                <a:avLst/>
                <a:gdLst>
                  <a:gd name="connsiteX0" fmla="*/ 0 w 4435641"/>
                  <a:gd name="connsiteY0" fmla="*/ 55882 h 558815"/>
                  <a:gd name="connsiteX1" fmla="*/ 16368 w 4435641"/>
                  <a:gd name="connsiteY1" fmla="*/ 16367 h 558815"/>
                  <a:gd name="connsiteX2" fmla="*/ 55883 w 4435641"/>
                  <a:gd name="connsiteY2" fmla="*/ 0 h 558815"/>
                  <a:gd name="connsiteX3" fmla="*/ 4379759 w 4435641"/>
                  <a:gd name="connsiteY3" fmla="*/ 0 h 558815"/>
                  <a:gd name="connsiteX4" fmla="*/ 4419274 w 4435641"/>
                  <a:gd name="connsiteY4" fmla="*/ 16368 h 558815"/>
                  <a:gd name="connsiteX5" fmla="*/ 4435641 w 4435641"/>
                  <a:gd name="connsiteY5" fmla="*/ 55883 h 558815"/>
                  <a:gd name="connsiteX6" fmla="*/ 4435641 w 4435641"/>
                  <a:gd name="connsiteY6" fmla="*/ 502933 h 558815"/>
                  <a:gd name="connsiteX7" fmla="*/ 4419274 w 4435641"/>
                  <a:gd name="connsiteY7" fmla="*/ 542448 h 558815"/>
                  <a:gd name="connsiteX8" fmla="*/ 4379759 w 4435641"/>
                  <a:gd name="connsiteY8" fmla="*/ 558815 h 558815"/>
                  <a:gd name="connsiteX9" fmla="*/ 55882 w 4435641"/>
                  <a:gd name="connsiteY9" fmla="*/ 558815 h 558815"/>
                  <a:gd name="connsiteX10" fmla="*/ 16367 w 4435641"/>
                  <a:gd name="connsiteY10" fmla="*/ 542448 h 558815"/>
                  <a:gd name="connsiteX11" fmla="*/ 0 w 4435641"/>
                  <a:gd name="connsiteY11" fmla="*/ 502933 h 558815"/>
                  <a:gd name="connsiteX12" fmla="*/ 0 w 4435641"/>
                  <a:gd name="connsiteY12" fmla="*/ 55882 h 55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35641" h="558815">
                    <a:moveTo>
                      <a:pt x="0" y="55882"/>
                    </a:moveTo>
                    <a:cubicBezTo>
                      <a:pt x="0" y="41061"/>
                      <a:pt x="5888" y="26847"/>
                      <a:pt x="16368" y="16367"/>
                    </a:cubicBezTo>
                    <a:cubicBezTo>
                      <a:pt x="26848" y="5887"/>
                      <a:pt x="41062" y="0"/>
                      <a:pt x="55883" y="0"/>
                    </a:cubicBezTo>
                    <a:lnTo>
                      <a:pt x="4379759" y="0"/>
                    </a:lnTo>
                    <a:cubicBezTo>
                      <a:pt x="4394580" y="0"/>
                      <a:pt x="4408794" y="5888"/>
                      <a:pt x="4419274" y="16368"/>
                    </a:cubicBezTo>
                    <a:cubicBezTo>
                      <a:pt x="4429754" y="26848"/>
                      <a:pt x="4435641" y="41062"/>
                      <a:pt x="4435641" y="55883"/>
                    </a:cubicBezTo>
                    <a:lnTo>
                      <a:pt x="4435641" y="502933"/>
                    </a:lnTo>
                    <a:cubicBezTo>
                      <a:pt x="4435641" y="517754"/>
                      <a:pt x="4429753" y="531968"/>
                      <a:pt x="4419274" y="542448"/>
                    </a:cubicBezTo>
                    <a:cubicBezTo>
                      <a:pt x="4408794" y="552928"/>
                      <a:pt x="4394580" y="558815"/>
                      <a:pt x="4379759" y="558815"/>
                    </a:cubicBezTo>
                    <a:lnTo>
                      <a:pt x="55882" y="558815"/>
                    </a:lnTo>
                    <a:cubicBezTo>
                      <a:pt x="41061" y="558815"/>
                      <a:pt x="26847" y="552927"/>
                      <a:pt x="16367" y="542448"/>
                    </a:cubicBezTo>
                    <a:cubicBezTo>
                      <a:pt x="5887" y="531968"/>
                      <a:pt x="0" y="517754"/>
                      <a:pt x="0" y="502933"/>
                    </a:cubicBezTo>
                    <a:lnTo>
                      <a:pt x="0" y="55882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218740" tIns="113792" rIns="113793" bIns="113792" numCol="1" spcCol="1270" anchor="ctr" anchorCtr="0">
                <a:noAutofit/>
              </a:bodyPr>
              <a:lstStyle/>
              <a:p>
                <a:pPr algn="just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pl-PL" sz="1600" dirty="0"/>
              </a:p>
            </p:txBody>
          </p:sp>
          <p:sp>
            <p:nvSpPr>
              <p:cNvPr id="27" name="Dowolny kształt 26"/>
              <p:cNvSpPr/>
              <p:nvPr/>
            </p:nvSpPr>
            <p:spPr>
              <a:xfrm>
                <a:off x="324014" y="4762058"/>
                <a:ext cx="1699901" cy="443474"/>
              </a:xfrm>
              <a:custGeom>
                <a:avLst/>
                <a:gdLst>
                  <a:gd name="connsiteX0" fmla="*/ 0 w 1699901"/>
                  <a:gd name="connsiteY0" fmla="*/ 44347 h 443474"/>
                  <a:gd name="connsiteX1" fmla="*/ 12989 w 1699901"/>
                  <a:gd name="connsiteY1" fmla="*/ 12989 h 443474"/>
                  <a:gd name="connsiteX2" fmla="*/ 44347 w 1699901"/>
                  <a:gd name="connsiteY2" fmla="*/ 0 h 443474"/>
                  <a:gd name="connsiteX3" fmla="*/ 1655554 w 1699901"/>
                  <a:gd name="connsiteY3" fmla="*/ 0 h 443474"/>
                  <a:gd name="connsiteX4" fmla="*/ 1686912 w 1699901"/>
                  <a:gd name="connsiteY4" fmla="*/ 12989 h 443474"/>
                  <a:gd name="connsiteX5" fmla="*/ 1699901 w 1699901"/>
                  <a:gd name="connsiteY5" fmla="*/ 44347 h 443474"/>
                  <a:gd name="connsiteX6" fmla="*/ 1699901 w 1699901"/>
                  <a:gd name="connsiteY6" fmla="*/ 399127 h 443474"/>
                  <a:gd name="connsiteX7" fmla="*/ 1686912 w 1699901"/>
                  <a:gd name="connsiteY7" fmla="*/ 430485 h 443474"/>
                  <a:gd name="connsiteX8" fmla="*/ 1655554 w 1699901"/>
                  <a:gd name="connsiteY8" fmla="*/ 443474 h 443474"/>
                  <a:gd name="connsiteX9" fmla="*/ 44347 w 1699901"/>
                  <a:gd name="connsiteY9" fmla="*/ 443474 h 443474"/>
                  <a:gd name="connsiteX10" fmla="*/ 12989 w 1699901"/>
                  <a:gd name="connsiteY10" fmla="*/ 430485 h 443474"/>
                  <a:gd name="connsiteX11" fmla="*/ 0 w 1699901"/>
                  <a:gd name="connsiteY11" fmla="*/ 399127 h 443474"/>
                  <a:gd name="connsiteX12" fmla="*/ 0 w 1699901"/>
                  <a:gd name="connsiteY12" fmla="*/ 44347 h 443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9901" h="443474">
                    <a:moveTo>
                      <a:pt x="0" y="44347"/>
                    </a:moveTo>
                    <a:cubicBezTo>
                      <a:pt x="0" y="32585"/>
                      <a:pt x="4672" y="21306"/>
                      <a:pt x="12989" y="12989"/>
                    </a:cubicBezTo>
                    <a:cubicBezTo>
                      <a:pt x="21306" y="4672"/>
                      <a:pt x="32586" y="0"/>
                      <a:pt x="44347" y="0"/>
                    </a:cubicBezTo>
                    <a:lnTo>
                      <a:pt x="1655554" y="0"/>
                    </a:lnTo>
                    <a:cubicBezTo>
                      <a:pt x="1667316" y="0"/>
                      <a:pt x="1678595" y="4672"/>
                      <a:pt x="1686912" y="12989"/>
                    </a:cubicBezTo>
                    <a:cubicBezTo>
                      <a:pt x="1695229" y="21306"/>
                      <a:pt x="1699901" y="32586"/>
                      <a:pt x="1699901" y="44347"/>
                    </a:cubicBezTo>
                    <a:lnTo>
                      <a:pt x="1699901" y="399127"/>
                    </a:lnTo>
                    <a:cubicBezTo>
                      <a:pt x="1699901" y="410889"/>
                      <a:pt x="1695229" y="422168"/>
                      <a:pt x="1686912" y="430485"/>
                    </a:cubicBezTo>
                    <a:cubicBezTo>
                      <a:pt x="1678595" y="438802"/>
                      <a:pt x="1667315" y="443474"/>
                      <a:pt x="1655554" y="443474"/>
                    </a:cubicBezTo>
                    <a:lnTo>
                      <a:pt x="44347" y="443474"/>
                    </a:lnTo>
                    <a:cubicBezTo>
                      <a:pt x="32585" y="443474"/>
                      <a:pt x="21306" y="438802"/>
                      <a:pt x="12989" y="430485"/>
                    </a:cubicBezTo>
                    <a:cubicBezTo>
                      <a:pt x="4672" y="422168"/>
                      <a:pt x="0" y="410888"/>
                      <a:pt x="0" y="399127"/>
                    </a:cubicBezTo>
                    <a:lnTo>
                      <a:pt x="0" y="4434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1569" tIns="81569" rIns="81569" bIns="81569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b="1" dirty="0"/>
                  <a:t>Dyrektor OKE</a:t>
                </a:r>
                <a:endParaRPr lang="pl-PL" sz="2000" b="1" dirty="0"/>
              </a:p>
            </p:txBody>
          </p:sp>
        </p:grpSp>
        <p:sp>
          <p:nvSpPr>
            <p:cNvPr id="25" name="pole tekstowe 24"/>
            <p:cNvSpPr txBox="1"/>
            <p:nvPr/>
          </p:nvSpPr>
          <p:spPr>
            <a:xfrm>
              <a:off x="2030930" y="4318596"/>
              <a:ext cx="28950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sz="1200" b="1" dirty="0"/>
                <a:t>umożliwia</a:t>
              </a:r>
              <a:r>
                <a:rPr lang="pl-PL" sz="1200" dirty="0"/>
                <a:t> zapoznanie się </a:t>
              </a:r>
              <a:br>
                <a:rPr lang="pl-PL" sz="1200" dirty="0"/>
              </a:br>
              <a:r>
                <a:rPr lang="pl-PL" sz="1200" dirty="0"/>
                <a:t>z dokumentacją oraz złożenie wyjaśnień</a:t>
              </a:r>
            </a:p>
          </p:txBody>
        </p:sp>
      </p:grpSp>
      <p:cxnSp>
        <p:nvCxnSpPr>
          <p:cNvPr id="28" name="Łącznik prosty ze strzałką 27"/>
          <p:cNvCxnSpPr/>
          <p:nvPr/>
        </p:nvCxnSpPr>
        <p:spPr>
          <a:xfrm>
            <a:off x="2948539" y="3722101"/>
            <a:ext cx="0" cy="47163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ole tekstowe 28"/>
          <p:cNvSpPr txBox="1"/>
          <p:nvPr/>
        </p:nvSpPr>
        <p:spPr>
          <a:xfrm>
            <a:off x="7097206" y="4085605"/>
            <a:ext cx="1931464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pl-PL" sz="1200" i="1" dirty="0"/>
              <a:t>14 dni od upływu terminu złożenia wniosku</a:t>
            </a:r>
          </a:p>
        </p:txBody>
      </p:sp>
      <p:grpSp>
        <p:nvGrpSpPr>
          <p:cNvPr id="30" name="Grupa 29"/>
          <p:cNvGrpSpPr/>
          <p:nvPr/>
        </p:nvGrpSpPr>
        <p:grpSpPr>
          <a:xfrm>
            <a:off x="1870516" y="5277683"/>
            <a:ext cx="3725024" cy="597310"/>
            <a:chOff x="558265" y="5838823"/>
            <a:chExt cx="4435641" cy="558815"/>
          </a:xfrm>
        </p:grpSpPr>
        <p:grpSp>
          <p:nvGrpSpPr>
            <p:cNvPr id="31" name="Grupa 30"/>
            <p:cNvGrpSpPr/>
            <p:nvPr/>
          </p:nvGrpSpPr>
          <p:grpSpPr>
            <a:xfrm>
              <a:off x="558265" y="5838823"/>
              <a:ext cx="4435641" cy="558815"/>
              <a:chOff x="211755" y="4693417"/>
              <a:chExt cx="4435641" cy="558815"/>
            </a:xfrm>
          </p:grpSpPr>
          <p:sp>
            <p:nvSpPr>
              <p:cNvPr id="33" name="Dowolny kształt 32"/>
              <p:cNvSpPr/>
              <p:nvPr/>
            </p:nvSpPr>
            <p:spPr>
              <a:xfrm>
                <a:off x="211755" y="4693417"/>
                <a:ext cx="4435641" cy="558815"/>
              </a:xfrm>
              <a:custGeom>
                <a:avLst/>
                <a:gdLst>
                  <a:gd name="connsiteX0" fmla="*/ 0 w 4435641"/>
                  <a:gd name="connsiteY0" fmla="*/ 55882 h 558815"/>
                  <a:gd name="connsiteX1" fmla="*/ 16368 w 4435641"/>
                  <a:gd name="connsiteY1" fmla="*/ 16367 h 558815"/>
                  <a:gd name="connsiteX2" fmla="*/ 55883 w 4435641"/>
                  <a:gd name="connsiteY2" fmla="*/ 0 h 558815"/>
                  <a:gd name="connsiteX3" fmla="*/ 4379759 w 4435641"/>
                  <a:gd name="connsiteY3" fmla="*/ 0 h 558815"/>
                  <a:gd name="connsiteX4" fmla="*/ 4419274 w 4435641"/>
                  <a:gd name="connsiteY4" fmla="*/ 16368 h 558815"/>
                  <a:gd name="connsiteX5" fmla="*/ 4435641 w 4435641"/>
                  <a:gd name="connsiteY5" fmla="*/ 55883 h 558815"/>
                  <a:gd name="connsiteX6" fmla="*/ 4435641 w 4435641"/>
                  <a:gd name="connsiteY6" fmla="*/ 502933 h 558815"/>
                  <a:gd name="connsiteX7" fmla="*/ 4419274 w 4435641"/>
                  <a:gd name="connsiteY7" fmla="*/ 542448 h 558815"/>
                  <a:gd name="connsiteX8" fmla="*/ 4379759 w 4435641"/>
                  <a:gd name="connsiteY8" fmla="*/ 558815 h 558815"/>
                  <a:gd name="connsiteX9" fmla="*/ 55882 w 4435641"/>
                  <a:gd name="connsiteY9" fmla="*/ 558815 h 558815"/>
                  <a:gd name="connsiteX10" fmla="*/ 16367 w 4435641"/>
                  <a:gd name="connsiteY10" fmla="*/ 542448 h 558815"/>
                  <a:gd name="connsiteX11" fmla="*/ 0 w 4435641"/>
                  <a:gd name="connsiteY11" fmla="*/ 502933 h 558815"/>
                  <a:gd name="connsiteX12" fmla="*/ 0 w 4435641"/>
                  <a:gd name="connsiteY12" fmla="*/ 55882 h 55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35641" h="558815">
                    <a:moveTo>
                      <a:pt x="0" y="55882"/>
                    </a:moveTo>
                    <a:cubicBezTo>
                      <a:pt x="0" y="41061"/>
                      <a:pt x="5888" y="26847"/>
                      <a:pt x="16368" y="16367"/>
                    </a:cubicBezTo>
                    <a:cubicBezTo>
                      <a:pt x="26848" y="5887"/>
                      <a:pt x="41062" y="0"/>
                      <a:pt x="55883" y="0"/>
                    </a:cubicBezTo>
                    <a:lnTo>
                      <a:pt x="4379759" y="0"/>
                    </a:lnTo>
                    <a:cubicBezTo>
                      <a:pt x="4394580" y="0"/>
                      <a:pt x="4408794" y="5888"/>
                      <a:pt x="4419274" y="16368"/>
                    </a:cubicBezTo>
                    <a:cubicBezTo>
                      <a:pt x="4429754" y="26848"/>
                      <a:pt x="4435641" y="41062"/>
                      <a:pt x="4435641" y="55883"/>
                    </a:cubicBezTo>
                    <a:lnTo>
                      <a:pt x="4435641" y="502933"/>
                    </a:lnTo>
                    <a:cubicBezTo>
                      <a:pt x="4435641" y="517754"/>
                      <a:pt x="4429753" y="531968"/>
                      <a:pt x="4419274" y="542448"/>
                    </a:cubicBezTo>
                    <a:cubicBezTo>
                      <a:pt x="4408794" y="552928"/>
                      <a:pt x="4394580" y="558815"/>
                      <a:pt x="4379759" y="558815"/>
                    </a:cubicBezTo>
                    <a:lnTo>
                      <a:pt x="55882" y="558815"/>
                    </a:lnTo>
                    <a:cubicBezTo>
                      <a:pt x="41061" y="558815"/>
                      <a:pt x="26847" y="552927"/>
                      <a:pt x="16367" y="542448"/>
                    </a:cubicBezTo>
                    <a:cubicBezTo>
                      <a:pt x="5887" y="531968"/>
                      <a:pt x="0" y="517754"/>
                      <a:pt x="0" y="502933"/>
                    </a:cubicBezTo>
                    <a:lnTo>
                      <a:pt x="0" y="55882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218740" tIns="113792" rIns="113793" bIns="113792" numCol="1" spcCol="1270" anchor="ctr" anchorCtr="0">
                <a:noAutofit/>
              </a:bodyPr>
              <a:lstStyle/>
              <a:p>
                <a:pPr algn="just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pl-PL" sz="1600" dirty="0"/>
              </a:p>
            </p:txBody>
          </p:sp>
          <p:sp>
            <p:nvSpPr>
              <p:cNvPr id="34" name="Dowolny kształt 33"/>
              <p:cNvSpPr/>
              <p:nvPr/>
            </p:nvSpPr>
            <p:spPr>
              <a:xfrm>
                <a:off x="276555" y="4762058"/>
                <a:ext cx="1966413" cy="443474"/>
              </a:xfrm>
              <a:custGeom>
                <a:avLst/>
                <a:gdLst>
                  <a:gd name="connsiteX0" fmla="*/ 0 w 1699901"/>
                  <a:gd name="connsiteY0" fmla="*/ 44347 h 443474"/>
                  <a:gd name="connsiteX1" fmla="*/ 12989 w 1699901"/>
                  <a:gd name="connsiteY1" fmla="*/ 12989 h 443474"/>
                  <a:gd name="connsiteX2" fmla="*/ 44347 w 1699901"/>
                  <a:gd name="connsiteY2" fmla="*/ 0 h 443474"/>
                  <a:gd name="connsiteX3" fmla="*/ 1655554 w 1699901"/>
                  <a:gd name="connsiteY3" fmla="*/ 0 h 443474"/>
                  <a:gd name="connsiteX4" fmla="*/ 1686912 w 1699901"/>
                  <a:gd name="connsiteY4" fmla="*/ 12989 h 443474"/>
                  <a:gd name="connsiteX5" fmla="*/ 1699901 w 1699901"/>
                  <a:gd name="connsiteY5" fmla="*/ 44347 h 443474"/>
                  <a:gd name="connsiteX6" fmla="*/ 1699901 w 1699901"/>
                  <a:gd name="connsiteY6" fmla="*/ 399127 h 443474"/>
                  <a:gd name="connsiteX7" fmla="*/ 1686912 w 1699901"/>
                  <a:gd name="connsiteY7" fmla="*/ 430485 h 443474"/>
                  <a:gd name="connsiteX8" fmla="*/ 1655554 w 1699901"/>
                  <a:gd name="connsiteY8" fmla="*/ 443474 h 443474"/>
                  <a:gd name="connsiteX9" fmla="*/ 44347 w 1699901"/>
                  <a:gd name="connsiteY9" fmla="*/ 443474 h 443474"/>
                  <a:gd name="connsiteX10" fmla="*/ 12989 w 1699901"/>
                  <a:gd name="connsiteY10" fmla="*/ 430485 h 443474"/>
                  <a:gd name="connsiteX11" fmla="*/ 0 w 1699901"/>
                  <a:gd name="connsiteY11" fmla="*/ 399127 h 443474"/>
                  <a:gd name="connsiteX12" fmla="*/ 0 w 1699901"/>
                  <a:gd name="connsiteY12" fmla="*/ 44347 h 443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9901" h="443474">
                    <a:moveTo>
                      <a:pt x="0" y="44347"/>
                    </a:moveTo>
                    <a:cubicBezTo>
                      <a:pt x="0" y="32585"/>
                      <a:pt x="4672" y="21306"/>
                      <a:pt x="12989" y="12989"/>
                    </a:cubicBezTo>
                    <a:cubicBezTo>
                      <a:pt x="21306" y="4672"/>
                      <a:pt x="32586" y="0"/>
                      <a:pt x="44347" y="0"/>
                    </a:cubicBezTo>
                    <a:lnTo>
                      <a:pt x="1655554" y="0"/>
                    </a:lnTo>
                    <a:cubicBezTo>
                      <a:pt x="1667316" y="0"/>
                      <a:pt x="1678595" y="4672"/>
                      <a:pt x="1686912" y="12989"/>
                    </a:cubicBezTo>
                    <a:cubicBezTo>
                      <a:pt x="1695229" y="21306"/>
                      <a:pt x="1699901" y="32586"/>
                      <a:pt x="1699901" y="44347"/>
                    </a:cubicBezTo>
                    <a:lnTo>
                      <a:pt x="1699901" y="399127"/>
                    </a:lnTo>
                    <a:cubicBezTo>
                      <a:pt x="1699901" y="410889"/>
                      <a:pt x="1695229" y="422168"/>
                      <a:pt x="1686912" y="430485"/>
                    </a:cubicBezTo>
                    <a:cubicBezTo>
                      <a:pt x="1678595" y="438802"/>
                      <a:pt x="1667315" y="443474"/>
                      <a:pt x="1655554" y="443474"/>
                    </a:cubicBezTo>
                    <a:lnTo>
                      <a:pt x="44347" y="443474"/>
                    </a:lnTo>
                    <a:cubicBezTo>
                      <a:pt x="32585" y="443474"/>
                      <a:pt x="21306" y="438802"/>
                      <a:pt x="12989" y="430485"/>
                    </a:cubicBezTo>
                    <a:cubicBezTo>
                      <a:pt x="4672" y="422168"/>
                      <a:pt x="0" y="410888"/>
                      <a:pt x="0" y="399127"/>
                    </a:cubicBezTo>
                    <a:lnTo>
                      <a:pt x="0" y="4434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1569" tIns="81569" rIns="81569" bIns="81569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b="1" dirty="0"/>
                  <a:t>Dyrektor OKE</a:t>
                </a:r>
                <a:endParaRPr lang="pl-PL" sz="2000" b="1" dirty="0"/>
              </a:p>
            </p:txBody>
          </p:sp>
        </p:grpSp>
        <p:sp>
          <p:nvSpPr>
            <p:cNvPr id="32" name="pole tekstowe 31"/>
            <p:cNvSpPr txBox="1"/>
            <p:nvPr/>
          </p:nvSpPr>
          <p:spPr>
            <a:xfrm>
              <a:off x="2695979" y="5887505"/>
              <a:ext cx="20221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sz="1200" b="1" dirty="0"/>
                <a:t>odstępuje</a:t>
              </a:r>
              <a:r>
                <a:rPr lang="pl-PL" sz="1200" dirty="0"/>
                <a:t> od zamiaru  unieważnienia</a:t>
              </a:r>
            </a:p>
          </p:txBody>
        </p:sp>
      </p:grpSp>
      <p:cxnSp>
        <p:nvCxnSpPr>
          <p:cNvPr id="35" name="Łącznik prosty ze strzałką 34"/>
          <p:cNvCxnSpPr/>
          <p:nvPr/>
        </p:nvCxnSpPr>
        <p:spPr>
          <a:xfrm>
            <a:off x="3468243" y="4636501"/>
            <a:ext cx="9625" cy="712270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a 35"/>
          <p:cNvGrpSpPr/>
          <p:nvPr/>
        </p:nvGrpSpPr>
        <p:grpSpPr>
          <a:xfrm>
            <a:off x="6163377" y="5316178"/>
            <a:ext cx="4312118" cy="558815"/>
            <a:chOff x="558265" y="5838823"/>
            <a:chExt cx="4669393" cy="558815"/>
          </a:xfrm>
        </p:grpSpPr>
        <p:grpSp>
          <p:nvGrpSpPr>
            <p:cNvPr id="37" name="Grupa 36"/>
            <p:cNvGrpSpPr/>
            <p:nvPr/>
          </p:nvGrpSpPr>
          <p:grpSpPr>
            <a:xfrm>
              <a:off x="558265" y="5838823"/>
              <a:ext cx="4669393" cy="558815"/>
              <a:chOff x="211755" y="4693417"/>
              <a:chExt cx="4669393" cy="558815"/>
            </a:xfrm>
          </p:grpSpPr>
          <p:sp>
            <p:nvSpPr>
              <p:cNvPr id="39" name="Dowolny kształt 38"/>
              <p:cNvSpPr/>
              <p:nvPr/>
            </p:nvSpPr>
            <p:spPr>
              <a:xfrm>
                <a:off x="211755" y="4693417"/>
                <a:ext cx="4669393" cy="558815"/>
              </a:xfrm>
              <a:custGeom>
                <a:avLst/>
                <a:gdLst>
                  <a:gd name="connsiteX0" fmla="*/ 0 w 4435641"/>
                  <a:gd name="connsiteY0" fmla="*/ 55882 h 558815"/>
                  <a:gd name="connsiteX1" fmla="*/ 16368 w 4435641"/>
                  <a:gd name="connsiteY1" fmla="*/ 16367 h 558815"/>
                  <a:gd name="connsiteX2" fmla="*/ 55883 w 4435641"/>
                  <a:gd name="connsiteY2" fmla="*/ 0 h 558815"/>
                  <a:gd name="connsiteX3" fmla="*/ 4379759 w 4435641"/>
                  <a:gd name="connsiteY3" fmla="*/ 0 h 558815"/>
                  <a:gd name="connsiteX4" fmla="*/ 4419274 w 4435641"/>
                  <a:gd name="connsiteY4" fmla="*/ 16368 h 558815"/>
                  <a:gd name="connsiteX5" fmla="*/ 4435641 w 4435641"/>
                  <a:gd name="connsiteY5" fmla="*/ 55883 h 558815"/>
                  <a:gd name="connsiteX6" fmla="*/ 4435641 w 4435641"/>
                  <a:gd name="connsiteY6" fmla="*/ 502933 h 558815"/>
                  <a:gd name="connsiteX7" fmla="*/ 4419274 w 4435641"/>
                  <a:gd name="connsiteY7" fmla="*/ 542448 h 558815"/>
                  <a:gd name="connsiteX8" fmla="*/ 4379759 w 4435641"/>
                  <a:gd name="connsiteY8" fmla="*/ 558815 h 558815"/>
                  <a:gd name="connsiteX9" fmla="*/ 55882 w 4435641"/>
                  <a:gd name="connsiteY9" fmla="*/ 558815 h 558815"/>
                  <a:gd name="connsiteX10" fmla="*/ 16367 w 4435641"/>
                  <a:gd name="connsiteY10" fmla="*/ 542448 h 558815"/>
                  <a:gd name="connsiteX11" fmla="*/ 0 w 4435641"/>
                  <a:gd name="connsiteY11" fmla="*/ 502933 h 558815"/>
                  <a:gd name="connsiteX12" fmla="*/ 0 w 4435641"/>
                  <a:gd name="connsiteY12" fmla="*/ 55882 h 55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35641" h="558815">
                    <a:moveTo>
                      <a:pt x="0" y="55882"/>
                    </a:moveTo>
                    <a:cubicBezTo>
                      <a:pt x="0" y="41061"/>
                      <a:pt x="5888" y="26847"/>
                      <a:pt x="16368" y="16367"/>
                    </a:cubicBezTo>
                    <a:cubicBezTo>
                      <a:pt x="26848" y="5887"/>
                      <a:pt x="41062" y="0"/>
                      <a:pt x="55883" y="0"/>
                    </a:cubicBezTo>
                    <a:lnTo>
                      <a:pt x="4379759" y="0"/>
                    </a:lnTo>
                    <a:cubicBezTo>
                      <a:pt x="4394580" y="0"/>
                      <a:pt x="4408794" y="5888"/>
                      <a:pt x="4419274" y="16368"/>
                    </a:cubicBezTo>
                    <a:cubicBezTo>
                      <a:pt x="4429754" y="26848"/>
                      <a:pt x="4435641" y="41062"/>
                      <a:pt x="4435641" y="55883"/>
                    </a:cubicBezTo>
                    <a:lnTo>
                      <a:pt x="4435641" y="502933"/>
                    </a:lnTo>
                    <a:cubicBezTo>
                      <a:pt x="4435641" y="517754"/>
                      <a:pt x="4429753" y="531968"/>
                      <a:pt x="4419274" y="542448"/>
                    </a:cubicBezTo>
                    <a:cubicBezTo>
                      <a:pt x="4408794" y="552928"/>
                      <a:pt x="4394580" y="558815"/>
                      <a:pt x="4379759" y="558815"/>
                    </a:cubicBezTo>
                    <a:lnTo>
                      <a:pt x="55882" y="558815"/>
                    </a:lnTo>
                    <a:cubicBezTo>
                      <a:pt x="41061" y="558815"/>
                      <a:pt x="26847" y="552927"/>
                      <a:pt x="16367" y="542448"/>
                    </a:cubicBezTo>
                    <a:cubicBezTo>
                      <a:pt x="5887" y="531968"/>
                      <a:pt x="0" y="517754"/>
                      <a:pt x="0" y="502933"/>
                    </a:cubicBezTo>
                    <a:lnTo>
                      <a:pt x="0" y="55882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218740" tIns="113792" rIns="113793" bIns="113792" numCol="1" spcCol="1270" anchor="ctr" anchorCtr="0">
                <a:noAutofit/>
              </a:bodyPr>
              <a:lstStyle/>
              <a:p>
                <a:pPr algn="just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pl-PL" sz="1600" dirty="0"/>
              </a:p>
            </p:txBody>
          </p:sp>
          <p:sp>
            <p:nvSpPr>
              <p:cNvPr id="40" name="Dowolny kształt 39"/>
              <p:cNvSpPr/>
              <p:nvPr/>
            </p:nvSpPr>
            <p:spPr>
              <a:xfrm>
                <a:off x="335573" y="4762058"/>
                <a:ext cx="1898346" cy="443474"/>
              </a:xfrm>
              <a:custGeom>
                <a:avLst/>
                <a:gdLst>
                  <a:gd name="connsiteX0" fmla="*/ 0 w 1699901"/>
                  <a:gd name="connsiteY0" fmla="*/ 44347 h 443474"/>
                  <a:gd name="connsiteX1" fmla="*/ 12989 w 1699901"/>
                  <a:gd name="connsiteY1" fmla="*/ 12989 h 443474"/>
                  <a:gd name="connsiteX2" fmla="*/ 44347 w 1699901"/>
                  <a:gd name="connsiteY2" fmla="*/ 0 h 443474"/>
                  <a:gd name="connsiteX3" fmla="*/ 1655554 w 1699901"/>
                  <a:gd name="connsiteY3" fmla="*/ 0 h 443474"/>
                  <a:gd name="connsiteX4" fmla="*/ 1686912 w 1699901"/>
                  <a:gd name="connsiteY4" fmla="*/ 12989 h 443474"/>
                  <a:gd name="connsiteX5" fmla="*/ 1699901 w 1699901"/>
                  <a:gd name="connsiteY5" fmla="*/ 44347 h 443474"/>
                  <a:gd name="connsiteX6" fmla="*/ 1699901 w 1699901"/>
                  <a:gd name="connsiteY6" fmla="*/ 399127 h 443474"/>
                  <a:gd name="connsiteX7" fmla="*/ 1686912 w 1699901"/>
                  <a:gd name="connsiteY7" fmla="*/ 430485 h 443474"/>
                  <a:gd name="connsiteX8" fmla="*/ 1655554 w 1699901"/>
                  <a:gd name="connsiteY8" fmla="*/ 443474 h 443474"/>
                  <a:gd name="connsiteX9" fmla="*/ 44347 w 1699901"/>
                  <a:gd name="connsiteY9" fmla="*/ 443474 h 443474"/>
                  <a:gd name="connsiteX10" fmla="*/ 12989 w 1699901"/>
                  <a:gd name="connsiteY10" fmla="*/ 430485 h 443474"/>
                  <a:gd name="connsiteX11" fmla="*/ 0 w 1699901"/>
                  <a:gd name="connsiteY11" fmla="*/ 399127 h 443474"/>
                  <a:gd name="connsiteX12" fmla="*/ 0 w 1699901"/>
                  <a:gd name="connsiteY12" fmla="*/ 44347 h 443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9901" h="443474">
                    <a:moveTo>
                      <a:pt x="0" y="44347"/>
                    </a:moveTo>
                    <a:cubicBezTo>
                      <a:pt x="0" y="32585"/>
                      <a:pt x="4672" y="21306"/>
                      <a:pt x="12989" y="12989"/>
                    </a:cubicBezTo>
                    <a:cubicBezTo>
                      <a:pt x="21306" y="4672"/>
                      <a:pt x="32586" y="0"/>
                      <a:pt x="44347" y="0"/>
                    </a:cubicBezTo>
                    <a:lnTo>
                      <a:pt x="1655554" y="0"/>
                    </a:lnTo>
                    <a:cubicBezTo>
                      <a:pt x="1667316" y="0"/>
                      <a:pt x="1678595" y="4672"/>
                      <a:pt x="1686912" y="12989"/>
                    </a:cubicBezTo>
                    <a:cubicBezTo>
                      <a:pt x="1695229" y="21306"/>
                      <a:pt x="1699901" y="32586"/>
                      <a:pt x="1699901" y="44347"/>
                    </a:cubicBezTo>
                    <a:lnTo>
                      <a:pt x="1699901" y="399127"/>
                    </a:lnTo>
                    <a:cubicBezTo>
                      <a:pt x="1699901" y="410889"/>
                      <a:pt x="1695229" y="422168"/>
                      <a:pt x="1686912" y="430485"/>
                    </a:cubicBezTo>
                    <a:cubicBezTo>
                      <a:pt x="1678595" y="438802"/>
                      <a:pt x="1667315" y="443474"/>
                      <a:pt x="1655554" y="443474"/>
                    </a:cubicBezTo>
                    <a:lnTo>
                      <a:pt x="44347" y="443474"/>
                    </a:lnTo>
                    <a:cubicBezTo>
                      <a:pt x="32585" y="443474"/>
                      <a:pt x="21306" y="438802"/>
                      <a:pt x="12989" y="430485"/>
                    </a:cubicBezTo>
                    <a:cubicBezTo>
                      <a:pt x="4672" y="422168"/>
                      <a:pt x="0" y="410888"/>
                      <a:pt x="0" y="399127"/>
                    </a:cubicBezTo>
                    <a:lnTo>
                      <a:pt x="0" y="4434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1569" tIns="81569" rIns="81569" bIns="81569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b="1" dirty="0"/>
                  <a:t>Dyrektor OKE</a:t>
                </a:r>
                <a:endParaRPr lang="pl-PL" sz="2000" b="1" dirty="0"/>
              </a:p>
            </p:txBody>
          </p:sp>
        </p:grpSp>
        <p:sp>
          <p:nvSpPr>
            <p:cNvPr id="38" name="pole tekstowe 37"/>
            <p:cNvSpPr txBox="1"/>
            <p:nvPr/>
          </p:nvSpPr>
          <p:spPr>
            <a:xfrm>
              <a:off x="2623258" y="5887505"/>
              <a:ext cx="25627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sz="1200" u="sng" dirty="0"/>
                <a:t>podtrzymuje</a:t>
              </a:r>
              <a:r>
                <a:rPr lang="pl-PL" sz="1200" dirty="0"/>
                <a:t> zamiar </a:t>
              </a:r>
              <a:endParaRPr lang="pl-PL" sz="1200" dirty="0" smtClean="0"/>
            </a:p>
            <a:p>
              <a:pPr lvl="0"/>
              <a:r>
                <a:rPr lang="pl-PL" sz="1200" dirty="0" smtClean="0"/>
                <a:t>i </a:t>
              </a:r>
              <a:r>
                <a:rPr lang="pl-PL" sz="1200" b="1" dirty="0"/>
                <a:t>unieważnia</a:t>
              </a:r>
              <a:r>
                <a:rPr lang="pl-PL" sz="1200" dirty="0"/>
                <a:t>  dany egzamin</a:t>
              </a:r>
            </a:p>
          </p:txBody>
        </p:sp>
      </p:grpSp>
      <p:cxnSp>
        <p:nvCxnSpPr>
          <p:cNvPr id="41" name="Łącznik prosty ze strzałką 40"/>
          <p:cNvCxnSpPr>
            <a:endCxn id="40" idx="0"/>
          </p:cNvCxnSpPr>
          <p:nvPr/>
        </p:nvCxnSpPr>
        <p:spPr>
          <a:xfrm>
            <a:off x="3468303" y="4636501"/>
            <a:ext cx="2809418" cy="792664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/>
          <p:cNvCxnSpPr/>
          <p:nvPr/>
        </p:nvCxnSpPr>
        <p:spPr>
          <a:xfrm>
            <a:off x="6971899" y="3770228"/>
            <a:ext cx="19250" cy="1617045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ze strzałką 42"/>
          <p:cNvCxnSpPr/>
          <p:nvPr/>
        </p:nvCxnSpPr>
        <p:spPr>
          <a:xfrm>
            <a:off x="7818923" y="5791522"/>
            <a:ext cx="490889" cy="240631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Prostokąt 43"/>
          <p:cNvSpPr/>
          <p:nvPr/>
        </p:nvSpPr>
        <p:spPr>
          <a:xfrm>
            <a:off x="6658540" y="1627782"/>
            <a:ext cx="4248357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l-PL" sz="1600" i="1" dirty="0">
                <a:solidFill>
                  <a:srgbClr val="C00000"/>
                </a:solidFill>
              </a:rPr>
              <a:t>Tryb postępowania, kiedy </a:t>
            </a:r>
            <a:r>
              <a:rPr lang="pl-PL" sz="1600" i="1" u="sng" dirty="0">
                <a:solidFill>
                  <a:srgbClr val="C00000"/>
                </a:solidFill>
              </a:rPr>
              <a:t>dyrektor szkoły ma możliwość</a:t>
            </a:r>
            <a:r>
              <a:rPr lang="pl-PL" sz="1600" i="1" dirty="0">
                <a:solidFill>
                  <a:srgbClr val="C00000"/>
                </a:solidFill>
              </a:rPr>
              <a:t> przekazania zdającemu informacji dyrektora OKE o zamiarze unieważnienia danego egzaminu</a:t>
            </a:r>
          </a:p>
        </p:txBody>
      </p:sp>
      <p:sp>
        <p:nvSpPr>
          <p:cNvPr id="45" name="pole tekstowe 44"/>
          <p:cNvSpPr txBox="1"/>
          <p:nvPr/>
        </p:nvSpPr>
        <p:spPr>
          <a:xfrm>
            <a:off x="4961223" y="4828950"/>
            <a:ext cx="525444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cap="rnd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/>
              <a:t>albo</a:t>
            </a:r>
          </a:p>
        </p:txBody>
      </p:sp>
      <p:grpSp>
        <p:nvGrpSpPr>
          <p:cNvPr id="46" name="Grupa 45"/>
          <p:cNvGrpSpPr/>
          <p:nvPr/>
        </p:nvGrpSpPr>
        <p:grpSpPr>
          <a:xfrm>
            <a:off x="1586509" y="264088"/>
            <a:ext cx="5964457" cy="1243098"/>
            <a:chOff x="349714" y="558286"/>
            <a:chExt cx="5964457" cy="1243098"/>
          </a:xfrm>
        </p:grpSpPr>
        <p:graphicFrame>
          <p:nvGraphicFramePr>
            <p:cNvPr id="47" name="Diagram 46"/>
            <p:cNvGraphicFramePr/>
            <p:nvPr>
              <p:extLst/>
            </p:nvPr>
          </p:nvGraphicFramePr>
          <p:xfrm>
            <a:off x="349714" y="558286"/>
            <a:ext cx="5964457" cy="123203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2" r:lo="rId23" r:qs="rId24" r:cs="rId25"/>
            </a:graphicData>
          </a:graphic>
        </p:graphicFrame>
        <p:sp>
          <p:nvSpPr>
            <p:cNvPr id="48" name="pole tekstowe 47"/>
            <p:cNvSpPr txBox="1"/>
            <p:nvPr/>
          </p:nvSpPr>
          <p:spPr>
            <a:xfrm>
              <a:off x="2646945" y="1155053"/>
              <a:ext cx="35420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pl-PL" sz="1200" b="1" dirty="0"/>
                <a:t>przekazuje</a:t>
              </a:r>
              <a:r>
                <a:rPr lang="pl-PL" sz="1200" dirty="0"/>
                <a:t> zdającemu – za pośrednictwem dyrektora szkoły – pisemną </a:t>
              </a:r>
              <a:r>
                <a:rPr lang="pl-PL" sz="1200" b="1" dirty="0"/>
                <a:t>informację o zamiarze </a:t>
              </a:r>
              <a:r>
                <a:rPr lang="pl-PL" sz="1200" dirty="0"/>
                <a:t>unieważnienia dany egzamin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10334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282" y="154894"/>
            <a:ext cx="11936626" cy="1140190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Verdana" panose="020B0604030504040204" pitchFamily="34" charset="0"/>
                <a:ea typeface="Verdana" panose="020B0604030504040204" pitchFamily="34" charset="0"/>
              </a:rPr>
              <a:t>Unieważnienie – niesamodzielna </a:t>
            </a:r>
            <a:r>
              <a:rPr lang="pl-PL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praca</a:t>
            </a:r>
            <a:endParaRPr lang="pl-PL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49" name="Grupa 48"/>
          <p:cNvGrpSpPr/>
          <p:nvPr/>
        </p:nvGrpSpPr>
        <p:grpSpPr>
          <a:xfrm>
            <a:off x="2663896" y="1047205"/>
            <a:ext cx="6285032" cy="1232033"/>
            <a:chOff x="1341064" y="1467828"/>
            <a:chExt cx="5964457" cy="1232033"/>
          </a:xfrm>
        </p:grpSpPr>
        <p:graphicFrame>
          <p:nvGraphicFramePr>
            <p:cNvPr id="50" name="Diagram 49"/>
            <p:cNvGraphicFramePr/>
            <p:nvPr>
              <p:extLst/>
            </p:nvPr>
          </p:nvGraphicFramePr>
          <p:xfrm>
            <a:off x="1341064" y="1467828"/>
            <a:ext cx="5964457" cy="123203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1" name="pole tekstowe 50"/>
            <p:cNvSpPr txBox="1"/>
            <p:nvPr/>
          </p:nvSpPr>
          <p:spPr>
            <a:xfrm>
              <a:off x="3454786" y="2053530"/>
              <a:ext cx="37449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pl-PL" sz="1200" dirty="0"/>
                <a:t>– za pośrednictwem dyrektora szkoły – </a:t>
              </a:r>
              <a:r>
                <a:rPr lang="pl-PL" sz="1200" b="1" dirty="0"/>
                <a:t>przekazuje zdającemu pisemną informację o unieważnieniu </a:t>
              </a:r>
              <a:r>
                <a:rPr lang="pl-PL" sz="1200" dirty="0"/>
                <a:t>danego egzaminu  wraz  z uzasadnieniem</a:t>
              </a:r>
            </a:p>
          </p:txBody>
        </p:sp>
      </p:grpSp>
      <p:grpSp>
        <p:nvGrpSpPr>
          <p:cNvPr id="52" name="Grupa 56"/>
          <p:cNvGrpSpPr/>
          <p:nvPr/>
        </p:nvGrpSpPr>
        <p:grpSpPr>
          <a:xfrm>
            <a:off x="2624234" y="2297447"/>
            <a:ext cx="6461855" cy="947467"/>
            <a:chOff x="1166238" y="1751844"/>
            <a:chExt cx="5345177" cy="947467"/>
          </a:xfrm>
        </p:grpSpPr>
        <p:graphicFrame>
          <p:nvGraphicFramePr>
            <p:cNvPr id="53" name="Diagram 52"/>
            <p:cNvGraphicFramePr/>
            <p:nvPr>
              <p:extLst/>
            </p:nvPr>
          </p:nvGraphicFramePr>
          <p:xfrm>
            <a:off x="1166238" y="1751844"/>
            <a:ext cx="5345177" cy="9474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54" name="pole tekstowe 53"/>
            <p:cNvSpPr txBox="1"/>
            <p:nvPr/>
          </p:nvSpPr>
          <p:spPr>
            <a:xfrm>
              <a:off x="2607424" y="2184391"/>
              <a:ext cx="38995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pl-PL" sz="1200" b="1" dirty="0"/>
                <a:t>może wnieść </a:t>
              </a:r>
              <a:r>
                <a:rPr lang="pl-PL" sz="1200" dirty="0"/>
                <a:t>do dyrektora CKE, za pośrednictwem dyrektora OKE, zastrzeżenie do rozstrzygnięcia dyrektora OKE</a:t>
              </a:r>
              <a:r>
                <a:rPr lang="pl-PL" sz="1200" b="1" dirty="0"/>
                <a:t> </a:t>
              </a:r>
              <a:endParaRPr lang="pl-PL" sz="1200" dirty="0"/>
            </a:p>
          </p:txBody>
        </p:sp>
      </p:grpSp>
      <p:sp>
        <p:nvSpPr>
          <p:cNvPr id="55" name="pole tekstowe 54"/>
          <p:cNvSpPr txBox="1"/>
          <p:nvPr/>
        </p:nvSpPr>
        <p:spPr>
          <a:xfrm>
            <a:off x="3879542" y="2375038"/>
            <a:ext cx="4181892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pl-PL" sz="1200" i="1" dirty="0"/>
              <a:t>3 dni  robocze od otrzymania informacji o unieważnieniu</a:t>
            </a:r>
          </a:p>
        </p:txBody>
      </p:sp>
      <p:grpSp>
        <p:nvGrpSpPr>
          <p:cNvPr id="56" name="Grupa 107"/>
          <p:cNvGrpSpPr/>
          <p:nvPr/>
        </p:nvGrpSpPr>
        <p:grpSpPr>
          <a:xfrm>
            <a:off x="5416474" y="3957010"/>
            <a:ext cx="4800620" cy="558815"/>
            <a:chOff x="888306" y="2924346"/>
            <a:chExt cx="4800620" cy="558815"/>
          </a:xfrm>
        </p:grpSpPr>
        <p:grpSp>
          <p:nvGrpSpPr>
            <p:cNvPr id="57" name="Grupa 57"/>
            <p:cNvGrpSpPr/>
            <p:nvPr/>
          </p:nvGrpSpPr>
          <p:grpSpPr>
            <a:xfrm>
              <a:off x="888306" y="2924346"/>
              <a:ext cx="4800620" cy="558815"/>
              <a:chOff x="259880" y="4693417"/>
              <a:chExt cx="4435641" cy="558815"/>
            </a:xfrm>
          </p:grpSpPr>
          <p:sp>
            <p:nvSpPr>
              <p:cNvPr id="59" name="Dowolny kształt 58"/>
              <p:cNvSpPr/>
              <p:nvPr/>
            </p:nvSpPr>
            <p:spPr>
              <a:xfrm>
                <a:off x="259880" y="4693417"/>
                <a:ext cx="4435641" cy="558815"/>
              </a:xfrm>
              <a:custGeom>
                <a:avLst/>
                <a:gdLst>
                  <a:gd name="connsiteX0" fmla="*/ 0 w 4435641"/>
                  <a:gd name="connsiteY0" fmla="*/ 55882 h 558815"/>
                  <a:gd name="connsiteX1" fmla="*/ 16368 w 4435641"/>
                  <a:gd name="connsiteY1" fmla="*/ 16367 h 558815"/>
                  <a:gd name="connsiteX2" fmla="*/ 55883 w 4435641"/>
                  <a:gd name="connsiteY2" fmla="*/ 0 h 558815"/>
                  <a:gd name="connsiteX3" fmla="*/ 4379759 w 4435641"/>
                  <a:gd name="connsiteY3" fmla="*/ 0 h 558815"/>
                  <a:gd name="connsiteX4" fmla="*/ 4419274 w 4435641"/>
                  <a:gd name="connsiteY4" fmla="*/ 16368 h 558815"/>
                  <a:gd name="connsiteX5" fmla="*/ 4435641 w 4435641"/>
                  <a:gd name="connsiteY5" fmla="*/ 55883 h 558815"/>
                  <a:gd name="connsiteX6" fmla="*/ 4435641 w 4435641"/>
                  <a:gd name="connsiteY6" fmla="*/ 502933 h 558815"/>
                  <a:gd name="connsiteX7" fmla="*/ 4419274 w 4435641"/>
                  <a:gd name="connsiteY7" fmla="*/ 542448 h 558815"/>
                  <a:gd name="connsiteX8" fmla="*/ 4379759 w 4435641"/>
                  <a:gd name="connsiteY8" fmla="*/ 558815 h 558815"/>
                  <a:gd name="connsiteX9" fmla="*/ 55882 w 4435641"/>
                  <a:gd name="connsiteY9" fmla="*/ 558815 h 558815"/>
                  <a:gd name="connsiteX10" fmla="*/ 16367 w 4435641"/>
                  <a:gd name="connsiteY10" fmla="*/ 542448 h 558815"/>
                  <a:gd name="connsiteX11" fmla="*/ 0 w 4435641"/>
                  <a:gd name="connsiteY11" fmla="*/ 502933 h 558815"/>
                  <a:gd name="connsiteX12" fmla="*/ 0 w 4435641"/>
                  <a:gd name="connsiteY12" fmla="*/ 55882 h 55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35641" h="558815">
                    <a:moveTo>
                      <a:pt x="0" y="55882"/>
                    </a:moveTo>
                    <a:cubicBezTo>
                      <a:pt x="0" y="41061"/>
                      <a:pt x="5888" y="26847"/>
                      <a:pt x="16368" y="16367"/>
                    </a:cubicBezTo>
                    <a:cubicBezTo>
                      <a:pt x="26848" y="5887"/>
                      <a:pt x="41062" y="0"/>
                      <a:pt x="55883" y="0"/>
                    </a:cubicBezTo>
                    <a:lnTo>
                      <a:pt x="4379759" y="0"/>
                    </a:lnTo>
                    <a:cubicBezTo>
                      <a:pt x="4394580" y="0"/>
                      <a:pt x="4408794" y="5888"/>
                      <a:pt x="4419274" y="16368"/>
                    </a:cubicBezTo>
                    <a:cubicBezTo>
                      <a:pt x="4429754" y="26848"/>
                      <a:pt x="4435641" y="41062"/>
                      <a:pt x="4435641" y="55883"/>
                    </a:cubicBezTo>
                    <a:lnTo>
                      <a:pt x="4435641" y="502933"/>
                    </a:lnTo>
                    <a:cubicBezTo>
                      <a:pt x="4435641" y="517754"/>
                      <a:pt x="4429753" y="531968"/>
                      <a:pt x="4419274" y="542448"/>
                    </a:cubicBezTo>
                    <a:cubicBezTo>
                      <a:pt x="4408794" y="552928"/>
                      <a:pt x="4394580" y="558815"/>
                      <a:pt x="4379759" y="558815"/>
                    </a:cubicBezTo>
                    <a:lnTo>
                      <a:pt x="55882" y="558815"/>
                    </a:lnTo>
                    <a:cubicBezTo>
                      <a:pt x="41061" y="558815"/>
                      <a:pt x="26847" y="552927"/>
                      <a:pt x="16367" y="542448"/>
                    </a:cubicBezTo>
                    <a:cubicBezTo>
                      <a:pt x="5887" y="531968"/>
                      <a:pt x="0" y="517754"/>
                      <a:pt x="0" y="502933"/>
                    </a:cubicBezTo>
                    <a:lnTo>
                      <a:pt x="0" y="55882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218740" tIns="113792" rIns="113793" bIns="113792" numCol="1" spcCol="1270" anchor="ctr" anchorCtr="0">
                <a:noAutofit/>
              </a:bodyPr>
              <a:lstStyle/>
              <a:p>
                <a:pPr algn="just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pl-PL" sz="1600" dirty="0"/>
              </a:p>
            </p:txBody>
          </p:sp>
          <p:sp>
            <p:nvSpPr>
              <p:cNvPr id="60" name="Dowolny kształt 59"/>
              <p:cNvSpPr/>
              <p:nvPr/>
            </p:nvSpPr>
            <p:spPr>
              <a:xfrm>
                <a:off x="324014" y="4762058"/>
                <a:ext cx="1699901" cy="443474"/>
              </a:xfrm>
              <a:custGeom>
                <a:avLst/>
                <a:gdLst>
                  <a:gd name="connsiteX0" fmla="*/ 0 w 1699901"/>
                  <a:gd name="connsiteY0" fmla="*/ 44347 h 443474"/>
                  <a:gd name="connsiteX1" fmla="*/ 12989 w 1699901"/>
                  <a:gd name="connsiteY1" fmla="*/ 12989 h 443474"/>
                  <a:gd name="connsiteX2" fmla="*/ 44347 w 1699901"/>
                  <a:gd name="connsiteY2" fmla="*/ 0 h 443474"/>
                  <a:gd name="connsiteX3" fmla="*/ 1655554 w 1699901"/>
                  <a:gd name="connsiteY3" fmla="*/ 0 h 443474"/>
                  <a:gd name="connsiteX4" fmla="*/ 1686912 w 1699901"/>
                  <a:gd name="connsiteY4" fmla="*/ 12989 h 443474"/>
                  <a:gd name="connsiteX5" fmla="*/ 1699901 w 1699901"/>
                  <a:gd name="connsiteY5" fmla="*/ 44347 h 443474"/>
                  <a:gd name="connsiteX6" fmla="*/ 1699901 w 1699901"/>
                  <a:gd name="connsiteY6" fmla="*/ 399127 h 443474"/>
                  <a:gd name="connsiteX7" fmla="*/ 1686912 w 1699901"/>
                  <a:gd name="connsiteY7" fmla="*/ 430485 h 443474"/>
                  <a:gd name="connsiteX8" fmla="*/ 1655554 w 1699901"/>
                  <a:gd name="connsiteY8" fmla="*/ 443474 h 443474"/>
                  <a:gd name="connsiteX9" fmla="*/ 44347 w 1699901"/>
                  <a:gd name="connsiteY9" fmla="*/ 443474 h 443474"/>
                  <a:gd name="connsiteX10" fmla="*/ 12989 w 1699901"/>
                  <a:gd name="connsiteY10" fmla="*/ 430485 h 443474"/>
                  <a:gd name="connsiteX11" fmla="*/ 0 w 1699901"/>
                  <a:gd name="connsiteY11" fmla="*/ 399127 h 443474"/>
                  <a:gd name="connsiteX12" fmla="*/ 0 w 1699901"/>
                  <a:gd name="connsiteY12" fmla="*/ 44347 h 443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9901" h="443474">
                    <a:moveTo>
                      <a:pt x="0" y="44347"/>
                    </a:moveTo>
                    <a:cubicBezTo>
                      <a:pt x="0" y="32585"/>
                      <a:pt x="4672" y="21306"/>
                      <a:pt x="12989" y="12989"/>
                    </a:cubicBezTo>
                    <a:cubicBezTo>
                      <a:pt x="21306" y="4672"/>
                      <a:pt x="32586" y="0"/>
                      <a:pt x="44347" y="0"/>
                    </a:cubicBezTo>
                    <a:lnTo>
                      <a:pt x="1655554" y="0"/>
                    </a:lnTo>
                    <a:cubicBezTo>
                      <a:pt x="1667316" y="0"/>
                      <a:pt x="1678595" y="4672"/>
                      <a:pt x="1686912" y="12989"/>
                    </a:cubicBezTo>
                    <a:cubicBezTo>
                      <a:pt x="1695229" y="21306"/>
                      <a:pt x="1699901" y="32586"/>
                      <a:pt x="1699901" y="44347"/>
                    </a:cubicBezTo>
                    <a:lnTo>
                      <a:pt x="1699901" y="399127"/>
                    </a:lnTo>
                    <a:cubicBezTo>
                      <a:pt x="1699901" y="410889"/>
                      <a:pt x="1695229" y="422168"/>
                      <a:pt x="1686912" y="430485"/>
                    </a:cubicBezTo>
                    <a:cubicBezTo>
                      <a:pt x="1678595" y="438802"/>
                      <a:pt x="1667315" y="443474"/>
                      <a:pt x="1655554" y="443474"/>
                    </a:cubicBezTo>
                    <a:lnTo>
                      <a:pt x="44347" y="443474"/>
                    </a:lnTo>
                    <a:cubicBezTo>
                      <a:pt x="32585" y="443474"/>
                      <a:pt x="21306" y="438802"/>
                      <a:pt x="12989" y="430485"/>
                    </a:cubicBezTo>
                    <a:cubicBezTo>
                      <a:pt x="4672" y="422168"/>
                      <a:pt x="0" y="410888"/>
                      <a:pt x="0" y="399127"/>
                    </a:cubicBezTo>
                    <a:lnTo>
                      <a:pt x="0" y="4434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1569" tIns="81569" rIns="81569" bIns="81569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b="1" dirty="0"/>
                  <a:t>Dyrektor OKE</a:t>
                </a:r>
                <a:endParaRPr lang="pl-PL" sz="2000" b="1" dirty="0"/>
              </a:p>
            </p:txBody>
          </p:sp>
        </p:grpSp>
        <p:sp>
          <p:nvSpPr>
            <p:cNvPr id="58" name="pole tekstowe 57"/>
            <p:cNvSpPr txBox="1"/>
            <p:nvPr/>
          </p:nvSpPr>
          <p:spPr>
            <a:xfrm>
              <a:off x="2893577" y="3051892"/>
              <a:ext cx="24386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sz="1400" b="1" dirty="0"/>
                <a:t>odstępuje </a:t>
              </a:r>
              <a:r>
                <a:rPr lang="pl-PL" sz="1400" dirty="0"/>
                <a:t> od unieważnienia</a:t>
              </a:r>
              <a:r>
                <a:rPr lang="pl-PL" sz="1400" b="1" dirty="0"/>
                <a:t> </a:t>
              </a:r>
              <a:endParaRPr lang="pl-PL" sz="1400" dirty="0"/>
            </a:p>
          </p:txBody>
        </p:sp>
      </p:grpSp>
      <p:sp>
        <p:nvSpPr>
          <p:cNvPr id="61" name="pole tekstowe 60"/>
          <p:cNvSpPr txBox="1"/>
          <p:nvPr/>
        </p:nvSpPr>
        <p:spPr>
          <a:xfrm>
            <a:off x="1999789" y="3620368"/>
            <a:ext cx="1623481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pl-PL" sz="1200" i="1" dirty="0"/>
              <a:t>7 dni od otrzymania </a:t>
            </a:r>
            <a:br>
              <a:rPr lang="pl-PL" sz="1200" i="1" dirty="0"/>
            </a:br>
            <a:r>
              <a:rPr lang="pl-PL" sz="1200" i="1" dirty="0"/>
              <a:t>zastrzeżeń </a:t>
            </a:r>
            <a:br>
              <a:rPr lang="pl-PL" sz="1200" i="1" dirty="0"/>
            </a:br>
            <a:r>
              <a:rPr lang="pl-PL" sz="1200" i="1" dirty="0"/>
              <a:t>z dokumentacją OKE</a:t>
            </a:r>
          </a:p>
        </p:txBody>
      </p:sp>
      <p:grpSp>
        <p:nvGrpSpPr>
          <p:cNvPr id="62" name="Grupa 74"/>
          <p:cNvGrpSpPr/>
          <p:nvPr/>
        </p:nvGrpSpPr>
        <p:grpSpPr>
          <a:xfrm>
            <a:off x="2437990" y="4895101"/>
            <a:ext cx="6510938" cy="719288"/>
            <a:chOff x="558265" y="5838823"/>
            <a:chExt cx="4984614" cy="558815"/>
          </a:xfrm>
        </p:grpSpPr>
        <p:grpSp>
          <p:nvGrpSpPr>
            <p:cNvPr id="63" name="Grupa 75"/>
            <p:cNvGrpSpPr/>
            <p:nvPr/>
          </p:nvGrpSpPr>
          <p:grpSpPr>
            <a:xfrm>
              <a:off x="558265" y="5838823"/>
              <a:ext cx="4984614" cy="558815"/>
              <a:chOff x="211755" y="4693417"/>
              <a:chExt cx="4984614" cy="558815"/>
            </a:xfrm>
          </p:grpSpPr>
          <p:sp>
            <p:nvSpPr>
              <p:cNvPr id="65" name="Dowolny kształt 64"/>
              <p:cNvSpPr/>
              <p:nvPr/>
            </p:nvSpPr>
            <p:spPr>
              <a:xfrm>
                <a:off x="211755" y="4693417"/>
                <a:ext cx="4984614" cy="558815"/>
              </a:xfrm>
              <a:custGeom>
                <a:avLst/>
                <a:gdLst>
                  <a:gd name="connsiteX0" fmla="*/ 0 w 4435641"/>
                  <a:gd name="connsiteY0" fmla="*/ 55882 h 558815"/>
                  <a:gd name="connsiteX1" fmla="*/ 16368 w 4435641"/>
                  <a:gd name="connsiteY1" fmla="*/ 16367 h 558815"/>
                  <a:gd name="connsiteX2" fmla="*/ 55883 w 4435641"/>
                  <a:gd name="connsiteY2" fmla="*/ 0 h 558815"/>
                  <a:gd name="connsiteX3" fmla="*/ 4379759 w 4435641"/>
                  <a:gd name="connsiteY3" fmla="*/ 0 h 558815"/>
                  <a:gd name="connsiteX4" fmla="*/ 4419274 w 4435641"/>
                  <a:gd name="connsiteY4" fmla="*/ 16368 h 558815"/>
                  <a:gd name="connsiteX5" fmla="*/ 4435641 w 4435641"/>
                  <a:gd name="connsiteY5" fmla="*/ 55883 h 558815"/>
                  <a:gd name="connsiteX6" fmla="*/ 4435641 w 4435641"/>
                  <a:gd name="connsiteY6" fmla="*/ 502933 h 558815"/>
                  <a:gd name="connsiteX7" fmla="*/ 4419274 w 4435641"/>
                  <a:gd name="connsiteY7" fmla="*/ 542448 h 558815"/>
                  <a:gd name="connsiteX8" fmla="*/ 4379759 w 4435641"/>
                  <a:gd name="connsiteY8" fmla="*/ 558815 h 558815"/>
                  <a:gd name="connsiteX9" fmla="*/ 55882 w 4435641"/>
                  <a:gd name="connsiteY9" fmla="*/ 558815 h 558815"/>
                  <a:gd name="connsiteX10" fmla="*/ 16367 w 4435641"/>
                  <a:gd name="connsiteY10" fmla="*/ 542448 h 558815"/>
                  <a:gd name="connsiteX11" fmla="*/ 0 w 4435641"/>
                  <a:gd name="connsiteY11" fmla="*/ 502933 h 558815"/>
                  <a:gd name="connsiteX12" fmla="*/ 0 w 4435641"/>
                  <a:gd name="connsiteY12" fmla="*/ 55882 h 55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35641" h="558815">
                    <a:moveTo>
                      <a:pt x="0" y="55882"/>
                    </a:moveTo>
                    <a:cubicBezTo>
                      <a:pt x="0" y="41061"/>
                      <a:pt x="5888" y="26847"/>
                      <a:pt x="16368" y="16367"/>
                    </a:cubicBezTo>
                    <a:cubicBezTo>
                      <a:pt x="26848" y="5887"/>
                      <a:pt x="41062" y="0"/>
                      <a:pt x="55883" y="0"/>
                    </a:cubicBezTo>
                    <a:lnTo>
                      <a:pt x="4379759" y="0"/>
                    </a:lnTo>
                    <a:cubicBezTo>
                      <a:pt x="4394580" y="0"/>
                      <a:pt x="4408794" y="5888"/>
                      <a:pt x="4419274" y="16368"/>
                    </a:cubicBezTo>
                    <a:cubicBezTo>
                      <a:pt x="4429754" y="26848"/>
                      <a:pt x="4435641" y="41062"/>
                      <a:pt x="4435641" y="55883"/>
                    </a:cubicBezTo>
                    <a:lnTo>
                      <a:pt x="4435641" y="502933"/>
                    </a:lnTo>
                    <a:cubicBezTo>
                      <a:pt x="4435641" y="517754"/>
                      <a:pt x="4429753" y="531968"/>
                      <a:pt x="4419274" y="542448"/>
                    </a:cubicBezTo>
                    <a:cubicBezTo>
                      <a:pt x="4408794" y="552928"/>
                      <a:pt x="4394580" y="558815"/>
                      <a:pt x="4379759" y="558815"/>
                    </a:cubicBezTo>
                    <a:lnTo>
                      <a:pt x="55882" y="558815"/>
                    </a:lnTo>
                    <a:cubicBezTo>
                      <a:pt x="41061" y="558815"/>
                      <a:pt x="26847" y="552927"/>
                      <a:pt x="16367" y="542448"/>
                    </a:cubicBezTo>
                    <a:cubicBezTo>
                      <a:pt x="5887" y="531968"/>
                      <a:pt x="0" y="517754"/>
                      <a:pt x="0" y="502933"/>
                    </a:cubicBezTo>
                    <a:lnTo>
                      <a:pt x="0" y="55882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218740" tIns="113792" rIns="113793" bIns="113792" numCol="1" spcCol="1270" anchor="ctr" anchorCtr="0">
                <a:noAutofit/>
              </a:bodyPr>
              <a:lstStyle/>
              <a:p>
                <a:pPr algn="just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pl-PL" sz="1600" dirty="0"/>
              </a:p>
            </p:txBody>
          </p:sp>
          <p:sp>
            <p:nvSpPr>
              <p:cNvPr id="66" name="Dowolny kształt 65"/>
              <p:cNvSpPr/>
              <p:nvPr/>
            </p:nvSpPr>
            <p:spPr>
              <a:xfrm>
                <a:off x="280187" y="4762055"/>
                <a:ext cx="1610106" cy="443474"/>
              </a:xfrm>
              <a:custGeom>
                <a:avLst/>
                <a:gdLst>
                  <a:gd name="connsiteX0" fmla="*/ 0 w 1699901"/>
                  <a:gd name="connsiteY0" fmla="*/ 44347 h 443474"/>
                  <a:gd name="connsiteX1" fmla="*/ 12989 w 1699901"/>
                  <a:gd name="connsiteY1" fmla="*/ 12989 h 443474"/>
                  <a:gd name="connsiteX2" fmla="*/ 44347 w 1699901"/>
                  <a:gd name="connsiteY2" fmla="*/ 0 h 443474"/>
                  <a:gd name="connsiteX3" fmla="*/ 1655554 w 1699901"/>
                  <a:gd name="connsiteY3" fmla="*/ 0 h 443474"/>
                  <a:gd name="connsiteX4" fmla="*/ 1686912 w 1699901"/>
                  <a:gd name="connsiteY4" fmla="*/ 12989 h 443474"/>
                  <a:gd name="connsiteX5" fmla="*/ 1699901 w 1699901"/>
                  <a:gd name="connsiteY5" fmla="*/ 44347 h 443474"/>
                  <a:gd name="connsiteX6" fmla="*/ 1699901 w 1699901"/>
                  <a:gd name="connsiteY6" fmla="*/ 399127 h 443474"/>
                  <a:gd name="connsiteX7" fmla="*/ 1686912 w 1699901"/>
                  <a:gd name="connsiteY7" fmla="*/ 430485 h 443474"/>
                  <a:gd name="connsiteX8" fmla="*/ 1655554 w 1699901"/>
                  <a:gd name="connsiteY8" fmla="*/ 443474 h 443474"/>
                  <a:gd name="connsiteX9" fmla="*/ 44347 w 1699901"/>
                  <a:gd name="connsiteY9" fmla="*/ 443474 h 443474"/>
                  <a:gd name="connsiteX10" fmla="*/ 12989 w 1699901"/>
                  <a:gd name="connsiteY10" fmla="*/ 430485 h 443474"/>
                  <a:gd name="connsiteX11" fmla="*/ 0 w 1699901"/>
                  <a:gd name="connsiteY11" fmla="*/ 399127 h 443474"/>
                  <a:gd name="connsiteX12" fmla="*/ 0 w 1699901"/>
                  <a:gd name="connsiteY12" fmla="*/ 44347 h 443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9901" h="443474">
                    <a:moveTo>
                      <a:pt x="0" y="44347"/>
                    </a:moveTo>
                    <a:cubicBezTo>
                      <a:pt x="0" y="32585"/>
                      <a:pt x="4672" y="21306"/>
                      <a:pt x="12989" y="12989"/>
                    </a:cubicBezTo>
                    <a:cubicBezTo>
                      <a:pt x="21306" y="4672"/>
                      <a:pt x="32586" y="0"/>
                      <a:pt x="44347" y="0"/>
                    </a:cubicBezTo>
                    <a:lnTo>
                      <a:pt x="1655554" y="0"/>
                    </a:lnTo>
                    <a:cubicBezTo>
                      <a:pt x="1667316" y="0"/>
                      <a:pt x="1678595" y="4672"/>
                      <a:pt x="1686912" y="12989"/>
                    </a:cubicBezTo>
                    <a:cubicBezTo>
                      <a:pt x="1695229" y="21306"/>
                      <a:pt x="1699901" y="32586"/>
                      <a:pt x="1699901" y="44347"/>
                    </a:cubicBezTo>
                    <a:lnTo>
                      <a:pt x="1699901" y="399127"/>
                    </a:lnTo>
                    <a:cubicBezTo>
                      <a:pt x="1699901" y="410889"/>
                      <a:pt x="1695229" y="422168"/>
                      <a:pt x="1686912" y="430485"/>
                    </a:cubicBezTo>
                    <a:cubicBezTo>
                      <a:pt x="1678595" y="438802"/>
                      <a:pt x="1667315" y="443474"/>
                      <a:pt x="1655554" y="443474"/>
                    </a:cubicBezTo>
                    <a:lnTo>
                      <a:pt x="44347" y="443474"/>
                    </a:lnTo>
                    <a:cubicBezTo>
                      <a:pt x="32585" y="443474"/>
                      <a:pt x="21306" y="438802"/>
                      <a:pt x="12989" y="430485"/>
                    </a:cubicBezTo>
                    <a:cubicBezTo>
                      <a:pt x="4672" y="422168"/>
                      <a:pt x="0" y="410888"/>
                      <a:pt x="0" y="399127"/>
                    </a:cubicBezTo>
                    <a:lnTo>
                      <a:pt x="0" y="4434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1569" tIns="81569" rIns="81569" bIns="81569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b="1" dirty="0"/>
                  <a:t>Dyrektor CKE</a:t>
                </a:r>
                <a:endParaRPr lang="pl-PL" sz="2000" b="1" dirty="0"/>
              </a:p>
            </p:txBody>
          </p:sp>
        </p:grpSp>
        <p:sp>
          <p:nvSpPr>
            <p:cNvPr id="64" name="pole tekstowe 63"/>
            <p:cNvSpPr txBox="1"/>
            <p:nvPr/>
          </p:nvSpPr>
          <p:spPr>
            <a:xfrm>
              <a:off x="2236803" y="5907461"/>
              <a:ext cx="3220706" cy="406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sz="1400" b="1" dirty="0"/>
                <a:t>podejmuje ostateczne rozstrzygnięcie</a:t>
              </a:r>
              <a:r>
                <a:rPr lang="pl-PL" sz="1400" dirty="0"/>
                <a:t>. </a:t>
              </a:r>
              <a:br>
                <a:rPr lang="pl-PL" sz="1400" dirty="0"/>
              </a:br>
              <a:r>
                <a:rPr lang="pl-PL" sz="1400" dirty="0"/>
                <a:t>Nie służy na nie skarga do sądu administracyjnego</a:t>
              </a:r>
            </a:p>
          </p:txBody>
        </p:sp>
      </p:grpSp>
      <p:cxnSp>
        <p:nvCxnSpPr>
          <p:cNvPr id="67" name="Łącznik prosty ze strzałką 66"/>
          <p:cNvCxnSpPr/>
          <p:nvPr/>
        </p:nvCxnSpPr>
        <p:spPr>
          <a:xfrm>
            <a:off x="3680202" y="3183039"/>
            <a:ext cx="2224463" cy="877957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prosty ze strzałką 67"/>
          <p:cNvCxnSpPr/>
          <p:nvPr/>
        </p:nvCxnSpPr>
        <p:spPr>
          <a:xfrm>
            <a:off x="3660473" y="3173206"/>
            <a:ext cx="20549" cy="1844417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flipH="1">
            <a:off x="3564588" y="2168573"/>
            <a:ext cx="931" cy="643727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ole tekstowe 69"/>
          <p:cNvSpPr txBox="1"/>
          <p:nvPr/>
        </p:nvSpPr>
        <p:spPr>
          <a:xfrm>
            <a:off x="4891224" y="3415396"/>
            <a:ext cx="52525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cap="rnd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dirty="0"/>
              <a:t>albo</a:t>
            </a:r>
          </a:p>
        </p:txBody>
      </p:sp>
    </p:spTree>
    <p:extLst>
      <p:ext uri="{BB962C8B-B14F-4D97-AF65-F5344CB8AC3E}">
        <p14:creationId xmlns:p14="http://schemas.microsoft.com/office/powerpoint/2010/main" val="7265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162" y="71226"/>
            <a:ext cx="12051956" cy="612619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Verdana" panose="020B0604030504040204" pitchFamily="34" charset="0"/>
                <a:ea typeface="Verdana" panose="020B0604030504040204" pitchFamily="34" charset="0"/>
              </a:rPr>
              <a:t>Unieważnienie – niesamodzielna </a:t>
            </a:r>
            <a:r>
              <a:rPr lang="pl-PL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praca</a:t>
            </a:r>
            <a:endParaRPr lang="pl-PL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25" name="Grupa 24"/>
          <p:cNvGrpSpPr/>
          <p:nvPr/>
        </p:nvGrpSpPr>
        <p:grpSpPr>
          <a:xfrm>
            <a:off x="1253374" y="2698393"/>
            <a:ext cx="6586250" cy="1232033"/>
            <a:chOff x="162022" y="2983484"/>
            <a:chExt cx="5964457" cy="1232033"/>
          </a:xfrm>
        </p:grpSpPr>
        <p:graphicFrame>
          <p:nvGraphicFramePr>
            <p:cNvPr id="26" name="Diagram 25"/>
            <p:cNvGraphicFramePr/>
            <p:nvPr>
              <p:extLst/>
            </p:nvPr>
          </p:nvGraphicFramePr>
          <p:xfrm>
            <a:off x="162022" y="2983484"/>
            <a:ext cx="5964457" cy="123203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7" name="pole tekstowe 26"/>
            <p:cNvSpPr txBox="1"/>
            <p:nvPr/>
          </p:nvSpPr>
          <p:spPr>
            <a:xfrm>
              <a:off x="2151726" y="3559760"/>
              <a:ext cx="38836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pl-PL" sz="1200" dirty="0"/>
                <a:t>– za pośrednictwem dyrektora szkoły – </a:t>
              </a:r>
              <a:r>
                <a:rPr lang="pl-PL" sz="1200" b="1" dirty="0"/>
                <a:t>przekazuje zdającemu pisemną informację o unieważnieniu </a:t>
              </a:r>
              <a:r>
                <a:rPr lang="pl-PL" sz="1200" dirty="0"/>
                <a:t>danego egzaminu  wraz  z uzasadnieniem</a:t>
              </a:r>
            </a:p>
          </p:txBody>
        </p:sp>
      </p:grpSp>
      <p:grpSp>
        <p:nvGrpSpPr>
          <p:cNvPr id="28" name="Grupa 27"/>
          <p:cNvGrpSpPr/>
          <p:nvPr/>
        </p:nvGrpSpPr>
        <p:grpSpPr>
          <a:xfrm>
            <a:off x="1389891" y="1236715"/>
            <a:ext cx="4784738" cy="895153"/>
            <a:chOff x="1166239" y="1751844"/>
            <a:chExt cx="4784738" cy="895153"/>
          </a:xfrm>
        </p:grpSpPr>
        <p:graphicFrame>
          <p:nvGraphicFramePr>
            <p:cNvPr id="29" name="Diagram 28"/>
            <p:cNvGraphicFramePr/>
            <p:nvPr>
              <p:extLst/>
            </p:nvPr>
          </p:nvGraphicFramePr>
          <p:xfrm>
            <a:off x="1166239" y="1751844"/>
            <a:ext cx="4784738" cy="89515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30" name="pole tekstowe 29"/>
            <p:cNvSpPr txBox="1"/>
            <p:nvPr/>
          </p:nvSpPr>
          <p:spPr>
            <a:xfrm>
              <a:off x="3333455" y="2152962"/>
              <a:ext cx="2420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pl-PL" sz="1200" b="1" dirty="0"/>
                <a:t>nie ma </a:t>
              </a:r>
              <a:r>
                <a:rPr lang="pl-PL" sz="1200" dirty="0"/>
                <a:t>możliwości przekazania informacji zdającemu</a:t>
              </a:r>
            </a:p>
          </p:txBody>
        </p:sp>
      </p:grpSp>
      <p:sp>
        <p:nvSpPr>
          <p:cNvPr id="31" name="pole tekstowe 30"/>
          <p:cNvSpPr txBox="1"/>
          <p:nvPr/>
        </p:nvSpPr>
        <p:spPr>
          <a:xfrm>
            <a:off x="1947081" y="2187995"/>
            <a:ext cx="4139059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pl-PL" sz="1200" b="1" i="1" dirty="0"/>
              <a:t>7 dni </a:t>
            </a:r>
            <a:r>
              <a:rPr lang="pl-PL" sz="1200" i="1" dirty="0"/>
              <a:t>od otrzymania informacji od  dyrektora szkoły</a:t>
            </a:r>
          </a:p>
        </p:txBody>
      </p:sp>
      <p:sp>
        <p:nvSpPr>
          <p:cNvPr id="32" name="pole tekstowe 31"/>
          <p:cNvSpPr txBox="1"/>
          <p:nvPr/>
        </p:nvSpPr>
        <p:spPr>
          <a:xfrm>
            <a:off x="1140516" y="4773153"/>
            <a:ext cx="1886019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pl-PL" sz="1200" i="1" dirty="0"/>
              <a:t>nie więcej niż </a:t>
            </a:r>
            <a:r>
              <a:rPr lang="pl-PL" sz="1200" b="1" i="1" dirty="0"/>
              <a:t>7 dni </a:t>
            </a:r>
            <a:endParaRPr lang="pl-PL" sz="1200" b="1" i="1" dirty="0" smtClean="0"/>
          </a:p>
          <a:p>
            <a:pPr lvl="0"/>
            <a:r>
              <a:rPr lang="pl-PL" sz="1200" i="1" dirty="0" smtClean="0"/>
              <a:t>od </a:t>
            </a:r>
            <a:r>
              <a:rPr lang="pl-PL" sz="1200" i="1" dirty="0"/>
              <a:t>otrzymania wniosku</a:t>
            </a:r>
          </a:p>
        </p:txBody>
      </p:sp>
      <p:grpSp>
        <p:nvGrpSpPr>
          <p:cNvPr id="33" name="Grupa 32"/>
          <p:cNvGrpSpPr/>
          <p:nvPr/>
        </p:nvGrpSpPr>
        <p:grpSpPr>
          <a:xfrm>
            <a:off x="1261922" y="2521271"/>
            <a:ext cx="4800620" cy="558815"/>
            <a:chOff x="888306" y="2924346"/>
            <a:chExt cx="4800620" cy="558815"/>
          </a:xfrm>
        </p:grpSpPr>
        <p:grpSp>
          <p:nvGrpSpPr>
            <p:cNvPr id="34" name="Grupa 57"/>
            <p:cNvGrpSpPr/>
            <p:nvPr/>
          </p:nvGrpSpPr>
          <p:grpSpPr>
            <a:xfrm>
              <a:off x="888306" y="2924346"/>
              <a:ext cx="4800620" cy="558815"/>
              <a:chOff x="259880" y="4693417"/>
              <a:chExt cx="4435641" cy="558815"/>
            </a:xfrm>
          </p:grpSpPr>
          <p:sp>
            <p:nvSpPr>
              <p:cNvPr id="36" name="Dowolny kształt 35"/>
              <p:cNvSpPr/>
              <p:nvPr/>
            </p:nvSpPr>
            <p:spPr>
              <a:xfrm>
                <a:off x="259880" y="4693417"/>
                <a:ext cx="4435641" cy="558815"/>
              </a:xfrm>
              <a:custGeom>
                <a:avLst/>
                <a:gdLst>
                  <a:gd name="connsiteX0" fmla="*/ 0 w 4435641"/>
                  <a:gd name="connsiteY0" fmla="*/ 55882 h 558815"/>
                  <a:gd name="connsiteX1" fmla="*/ 16368 w 4435641"/>
                  <a:gd name="connsiteY1" fmla="*/ 16367 h 558815"/>
                  <a:gd name="connsiteX2" fmla="*/ 55883 w 4435641"/>
                  <a:gd name="connsiteY2" fmla="*/ 0 h 558815"/>
                  <a:gd name="connsiteX3" fmla="*/ 4379759 w 4435641"/>
                  <a:gd name="connsiteY3" fmla="*/ 0 h 558815"/>
                  <a:gd name="connsiteX4" fmla="*/ 4419274 w 4435641"/>
                  <a:gd name="connsiteY4" fmla="*/ 16368 h 558815"/>
                  <a:gd name="connsiteX5" fmla="*/ 4435641 w 4435641"/>
                  <a:gd name="connsiteY5" fmla="*/ 55883 h 558815"/>
                  <a:gd name="connsiteX6" fmla="*/ 4435641 w 4435641"/>
                  <a:gd name="connsiteY6" fmla="*/ 502933 h 558815"/>
                  <a:gd name="connsiteX7" fmla="*/ 4419274 w 4435641"/>
                  <a:gd name="connsiteY7" fmla="*/ 542448 h 558815"/>
                  <a:gd name="connsiteX8" fmla="*/ 4379759 w 4435641"/>
                  <a:gd name="connsiteY8" fmla="*/ 558815 h 558815"/>
                  <a:gd name="connsiteX9" fmla="*/ 55882 w 4435641"/>
                  <a:gd name="connsiteY9" fmla="*/ 558815 h 558815"/>
                  <a:gd name="connsiteX10" fmla="*/ 16367 w 4435641"/>
                  <a:gd name="connsiteY10" fmla="*/ 542448 h 558815"/>
                  <a:gd name="connsiteX11" fmla="*/ 0 w 4435641"/>
                  <a:gd name="connsiteY11" fmla="*/ 502933 h 558815"/>
                  <a:gd name="connsiteX12" fmla="*/ 0 w 4435641"/>
                  <a:gd name="connsiteY12" fmla="*/ 55882 h 55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35641" h="558815">
                    <a:moveTo>
                      <a:pt x="0" y="55882"/>
                    </a:moveTo>
                    <a:cubicBezTo>
                      <a:pt x="0" y="41061"/>
                      <a:pt x="5888" y="26847"/>
                      <a:pt x="16368" y="16367"/>
                    </a:cubicBezTo>
                    <a:cubicBezTo>
                      <a:pt x="26848" y="5887"/>
                      <a:pt x="41062" y="0"/>
                      <a:pt x="55883" y="0"/>
                    </a:cubicBezTo>
                    <a:lnTo>
                      <a:pt x="4379759" y="0"/>
                    </a:lnTo>
                    <a:cubicBezTo>
                      <a:pt x="4394580" y="0"/>
                      <a:pt x="4408794" y="5888"/>
                      <a:pt x="4419274" y="16368"/>
                    </a:cubicBezTo>
                    <a:cubicBezTo>
                      <a:pt x="4429754" y="26848"/>
                      <a:pt x="4435641" y="41062"/>
                      <a:pt x="4435641" y="55883"/>
                    </a:cubicBezTo>
                    <a:lnTo>
                      <a:pt x="4435641" y="502933"/>
                    </a:lnTo>
                    <a:cubicBezTo>
                      <a:pt x="4435641" y="517754"/>
                      <a:pt x="4429753" y="531968"/>
                      <a:pt x="4419274" y="542448"/>
                    </a:cubicBezTo>
                    <a:cubicBezTo>
                      <a:pt x="4408794" y="552928"/>
                      <a:pt x="4394580" y="558815"/>
                      <a:pt x="4379759" y="558815"/>
                    </a:cubicBezTo>
                    <a:lnTo>
                      <a:pt x="55882" y="558815"/>
                    </a:lnTo>
                    <a:cubicBezTo>
                      <a:pt x="41061" y="558815"/>
                      <a:pt x="26847" y="552927"/>
                      <a:pt x="16367" y="542448"/>
                    </a:cubicBezTo>
                    <a:cubicBezTo>
                      <a:pt x="5887" y="531968"/>
                      <a:pt x="0" y="517754"/>
                      <a:pt x="0" y="502933"/>
                    </a:cubicBezTo>
                    <a:lnTo>
                      <a:pt x="0" y="55882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218740" tIns="113792" rIns="113793" bIns="113792" numCol="1" spcCol="1270" anchor="ctr" anchorCtr="0">
                <a:noAutofit/>
              </a:bodyPr>
              <a:lstStyle/>
              <a:p>
                <a:pPr algn="just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pl-PL" sz="1600" dirty="0"/>
              </a:p>
            </p:txBody>
          </p:sp>
          <p:sp>
            <p:nvSpPr>
              <p:cNvPr id="37" name="Dowolny kształt 36"/>
              <p:cNvSpPr/>
              <p:nvPr/>
            </p:nvSpPr>
            <p:spPr>
              <a:xfrm>
                <a:off x="324014" y="4752226"/>
                <a:ext cx="1699901" cy="443474"/>
              </a:xfrm>
              <a:custGeom>
                <a:avLst/>
                <a:gdLst>
                  <a:gd name="connsiteX0" fmla="*/ 0 w 1699901"/>
                  <a:gd name="connsiteY0" fmla="*/ 44347 h 443474"/>
                  <a:gd name="connsiteX1" fmla="*/ 12989 w 1699901"/>
                  <a:gd name="connsiteY1" fmla="*/ 12989 h 443474"/>
                  <a:gd name="connsiteX2" fmla="*/ 44347 w 1699901"/>
                  <a:gd name="connsiteY2" fmla="*/ 0 h 443474"/>
                  <a:gd name="connsiteX3" fmla="*/ 1655554 w 1699901"/>
                  <a:gd name="connsiteY3" fmla="*/ 0 h 443474"/>
                  <a:gd name="connsiteX4" fmla="*/ 1686912 w 1699901"/>
                  <a:gd name="connsiteY4" fmla="*/ 12989 h 443474"/>
                  <a:gd name="connsiteX5" fmla="*/ 1699901 w 1699901"/>
                  <a:gd name="connsiteY5" fmla="*/ 44347 h 443474"/>
                  <a:gd name="connsiteX6" fmla="*/ 1699901 w 1699901"/>
                  <a:gd name="connsiteY6" fmla="*/ 399127 h 443474"/>
                  <a:gd name="connsiteX7" fmla="*/ 1686912 w 1699901"/>
                  <a:gd name="connsiteY7" fmla="*/ 430485 h 443474"/>
                  <a:gd name="connsiteX8" fmla="*/ 1655554 w 1699901"/>
                  <a:gd name="connsiteY8" fmla="*/ 443474 h 443474"/>
                  <a:gd name="connsiteX9" fmla="*/ 44347 w 1699901"/>
                  <a:gd name="connsiteY9" fmla="*/ 443474 h 443474"/>
                  <a:gd name="connsiteX10" fmla="*/ 12989 w 1699901"/>
                  <a:gd name="connsiteY10" fmla="*/ 430485 h 443474"/>
                  <a:gd name="connsiteX11" fmla="*/ 0 w 1699901"/>
                  <a:gd name="connsiteY11" fmla="*/ 399127 h 443474"/>
                  <a:gd name="connsiteX12" fmla="*/ 0 w 1699901"/>
                  <a:gd name="connsiteY12" fmla="*/ 44347 h 443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9901" h="443474">
                    <a:moveTo>
                      <a:pt x="0" y="44347"/>
                    </a:moveTo>
                    <a:cubicBezTo>
                      <a:pt x="0" y="32585"/>
                      <a:pt x="4672" y="21306"/>
                      <a:pt x="12989" y="12989"/>
                    </a:cubicBezTo>
                    <a:cubicBezTo>
                      <a:pt x="21306" y="4672"/>
                      <a:pt x="32586" y="0"/>
                      <a:pt x="44347" y="0"/>
                    </a:cubicBezTo>
                    <a:lnTo>
                      <a:pt x="1655554" y="0"/>
                    </a:lnTo>
                    <a:cubicBezTo>
                      <a:pt x="1667316" y="0"/>
                      <a:pt x="1678595" y="4672"/>
                      <a:pt x="1686912" y="12989"/>
                    </a:cubicBezTo>
                    <a:cubicBezTo>
                      <a:pt x="1695229" y="21306"/>
                      <a:pt x="1699901" y="32586"/>
                      <a:pt x="1699901" y="44347"/>
                    </a:cubicBezTo>
                    <a:lnTo>
                      <a:pt x="1699901" y="399127"/>
                    </a:lnTo>
                    <a:cubicBezTo>
                      <a:pt x="1699901" y="410889"/>
                      <a:pt x="1695229" y="422168"/>
                      <a:pt x="1686912" y="430485"/>
                    </a:cubicBezTo>
                    <a:cubicBezTo>
                      <a:pt x="1678595" y="438802"/>
                      <a:pt x="1667315" y="443474"/>
                      <a:pt x="1655554" y="443474"/>
                    </a:cubicBezTo>
                    <a:lnTo>
                      <a:pt x="44347" y="443474"/>
                    </a:lnTo>
                    <a:cubicBezTo>
                      <a:pt x="32585" y="443474"/>
                      <a:pt x="21306" y="438802"/>
                      <a:pt x="12989" y="430485"/>
                    </a:cubicBezTo>
                    <a:cubicBezTo>
                      <a:pt x="4672" y="422168"/>
                      <a:pt x="0" y="410888"/>
                      <a:pt x="0" y="399127"/>
                    </a:cubicBezTo>
                    <a:lnTo>
                      <a:pt x="0" y="4434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1569" tIns="81569" rIns="81569" bIns="81569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b="1" dirty="0"/>
                  <a:t>Dyrektor OKE</a:t>
                </a:r>
                <a:endParaRPr lang="pl-PL" sz="2000" b="1" dirty="0"/>
              </a:p>
            </p:txBody>
          </p:sp>
        </p:grpSp>
        <p:sp>
          <p:nvSpPr>
            <p:cNvPr id="35" name="pole tekstowe 34"/>
            <p:cNvSpPr txBox="1"/>
            <p:nvPr/>
          </p:nvSpPr>
          <p:spPr>
            <a:xfrm>
              <a:off x="2883744" y="2962987"/>
              <a:ext cx="27403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sz="1200" u="sng" dirty="0"/>
                <a:t>podtrzymuje</a:t>
              </a:r>
              <a:r>
                <a:rPr lang="pl-PL" sz="1200" dirty="0"/>
                <a:t> zamiar i </a:t>
              </a:r>
              <a:r>
                <a:rPr lang="pl-PL" sz="1200" b="1" dirty="0"/>
                <a:t>unieważnia</a:t>
              </a:r>
              <a:r>
                <a:rPr lang="pl-PL" sz="1200" dirty="0"/>
                <a:t>  dany egzamin</a:t>
              </a:r>
            </a:p>
          </p:txBody>
        </p:sp>
      </p:grpSp>
      <p:grpSp>
        <p:nvGrpSpPr>
          <p:cNvPr id="38" name="Grupa 66"/>
          <p:cNvGrpSpPr/>
          <p:nvPr/>
        </p:nvGrpSpPr>
        <p:grpSpPr>
          <a:xfrm>
            <a:off x="1139164" y="4168120"/>
            <a:ext cx="3998794" cy="558815"/>
            <a:chOff x="558265" y="5838823"/>
            <a:chExt cx="4435641" cy="558815"/>
          </a:xfrm>
        </p:grpSpPr>
        <p:grpSp>
          <p:nvGrpSpPr>
            <p:cNvPr id="39" name="Grupa 62"/>
            <p:cNvGrpSpPr/>
            <p:nvPr/>
          </p:nvGrpSpPr>
          <p:grpSpPr>
            <a:xfrm>
              <a:off x="558265" y="5838823"/>
              <a:ext cx="4435641" cy="558815"/>
              <a:chOff x="211755" y="4693417"/>
              <a:chExt cx="4435641" cy="558815"/>
            </a:xfrm>
          </p:grpSpPr>
          <p:sp>
            <p:nvSpPr>
              <p:cNvPr id="41" name="Dowolny kształt 40"/>
              <p:cNvSpPr/>
              <p:nvPr/>
            </p:nvSpPr>
            <p:spPr>
              <a:xfrm>
                <a:off x="211755" y="4693417"/>
                <a:ext cx="4435641" cy="558815"/>
              </a:xfrm>
              <a:custGeom>
                <a:avLst/>
                <a:gdLst>
                  <a:gd name="connsiteX0" fmla="*/ 0 w 4435641"/>
                  <a:gd name="connsiteY0" fmla="*/ 55882 h 558815"/>
                  <a:gd name="connsiteX1" fmla="*/ 16368 w 4435641"/>
                  <a:gd name="connsiteY1" fmla="*/ 16367 h 558815"/>
                  <a:gd name="connsiteX2" fmla="*/ 55883 w 4435641"/>
                  <a:gd name="connsiteY2" fmla="*/ 0 h 558815"/>
                  <a:gd name="connsiteX3" fmla="*/ 4379759 w 4435641"/>
                  <a:gd name="connsiteY3" fmla="*/ 0 h 558815"/>
                  <a:gd name="connsiteX4" fmla="*/ 4419274 w 4435641"/>
                  <a:gd name="connsiteY4" fmla="*/ 16368 h 558815"/>
                  <a:gd name="connsiteX5" fmla="*/ 4435641 w 4435641"/>
                  <a:gd name="connsiteY5" fmla="*/ 55883 h 558815"/>
                  <a:gd name="connsiteX6" fmla="*/ 4435641 w 4435641"/>
                  <a:gd name="connsiteY6" fmla="*/ 502933 h 558815"/>
                  <a:gd name="connsiteX7" fmla="*/ 4419274 w 4435641"/>
                  <a:gd name="connsiteY7" fmla="*/ 542448 h 558815"/>
                  <a:gd name="connsiteX8" fmla="*/ 4379759 w 4435641"/>
                  <a:gd name="connsiteY8" fmla="*/ 558815 h 558815"/>
                  <a:gd name="connsiteX9" fmla="*/ 55882 w 4435641"/>
                  <a:gd name="connsiteY9" fmla="*/ 558815 h 558815"/>
                  <a:gd name="connsiteX10" fmla="*/ 16367 w 4435641"/>
                  <a:gd name="connsiteY10" fmla="*/ 542448 h 558815"/>
                  <a:gd name="connsiteX11" fmla="*/ 0 w 4435641"/>
                  <a:gd name="connsiteY11" fmla="*/ 502933 h 558815"/>
                  <a:gd name="connsiteX12" fmla="*/ 0 w 4435641"/>
                  <a:gd name="connsiteY12" fmla="*/ 55882 h 55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35641" h="558815">
                    <a:moveTo>
                      <a:pt x="0" y="55882"/>
                    </a:moveTo>
                    <a:cubicBezTo>
                      <a:pt x="0" y="41061"/>
                      <a:pt x="5888" y="26847"/>
                      <a:pt x="16368" y="16367"/>
                    </a:cubicBezTo>
                    <a:cubicBezTo>
                      <a:pt x="26848" y="5887"/>
                      <a:pt x="41062" y="0"/>
                      <a:pt x="55883" y="0"/>
                    </a:cubicBezTo>
                    <a:lnTo>
                      <a:pt x="4379759" y="0"/>
                    </a:lnTo>
                    <a:cubicBezTo>
                      <a:pt x="4394580" y="0"/>
                      <a:pt x="4408794" y="5888"/>
                      <a:pt x="4419274" y="16368"/>
                    </a:cubicBezTo>
                    <a:cubicBezTo>
                      <a:pt x="4429754" y="26848"/>
                      <a:pt x="4435641" y="41062"/>
                      <a:pt x="4435641" y="55883"/>
                    </a:cubicBezTo>
                    <a:lnTo>
                      <a:pt x="4435641" y="502933"/>
                    </a:lnTo>
                    <a:cubicBezTo>
                      <a:pt x="4435641" y="517754"/>
                      <a:pt x="4429753" y="531968"/>
                      <a:pt x="4419274" y="542448"/>
                    </a:cubicBezTo>
                    <a:cubicBezTo>
                      <a:pt x="4408794" y="552928"/>
                      <a:pt x="4394580" y="558815"/>
                      <a:pt x="4379759" y="558815"/>
                    </a:cubicBezTo>
                    <a:lnTo>
                      <a:pt x="55882" y="558815"/>
                    </a:lnTo>
                    <a:cubicBezTo>
                      <a:pt x="41061" y="558815"/>
                      <a:pt x="26847" y="552927"/>
                      <a:pt x="16367" y="542448"/>
                    </a:cubicBezTo>
                    <a:cubicBezTo>
                      <a:pt x="5887" y="531968"/>
                      <a:pt x="0" y="517754"/>
                      <a:pt x="0" y="502933"/>
                    </a:cubicBezTo>
                    <a:lnTo>
                      <a:pt x="0" y="55882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218740" tIns="113792" rIns="113793" bIns="113792" numCol="1" spcCol="1270" anchor="ctr" anchorCtr="0">
                <a:noAutofit/>
              </a:bodyPr>
              <a:lstStyle/>
              <a:p>
                <a:pPr algn="just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pl-PL" sz="1600" dirty="0"/>
              </a:p>
            </p:txBody>
          </p:sp>
          <p:sp>
            <p:nvSpPr>
              <p:cNvPr id="42" name="Dowolny kształt 41"/>
              <p:cNvSpPr/>
              <p:nvPr/>
            </p:nvSpPr>
            <p:spPr>
              <a:xfrm>
                <a:off x="335573" y="4762058"/>
                <a:ext cx="1630396" cy="443474"/>
              </a:xfrm>
              <a:custGeom>
                <a:avLst/>
                <a:gdLst>
                  <a:gd name="connsiteX0" fmla="*/ 0 w 1699901"/>
                  <a:gd name="connsiteY0" fmla="*/ 44347 h 443474"/>
                  <a:gd name="connsiteX1" fmla="*/ 12989 w 1699901"/>
                  <a:gd name="connsiteY1" fmla="*/ 12989 h 443474"/>
                  <a:gd name="connsiteX2" fmla="*/ 44347 w 1699901"/>
                  <a:gd name="connsiteY2" fmla="*/ 0 h 443474"/>
                  <a:gd name="connsiteX3" fmla="*/ 1655554 w 1699901"/>
                  <a:gd name="connsiteY3" fmla="*/ 0 h 443474"/>
                  <a:gd name="connsiteX4" fmla="*/ 1686912 w 1699901"/>
                  <a:gd name="connsiteY4" fmla="*/ 12989 h 443474"/>
                  <a:gd name="connsiteX5" fmla="*/ 1699901 w 1699901"/>
                  <a:gd name="connsiteY5" fmla="*/ 44347 h 443474"/>
                  <a:gd name="connsiteX6" fmla="*/ 1699901 w 1699901"/>
                  <a:gd name="connsiteY6" fmla="*/ 399127 h 443474"/>
                  <a:gd name="connsiteX7" fmla="*/ 1686912 w 1699901"/>
                  <a:gd name="connsiteY7" fmla="*/ 430485 h 443474"/>
                  <a:gd name="connsiteX8" fmla="*/ 1655554 w 1699901"/>
                  <a:gd name="connsiteY8" fmla="*/ 443474 h 443474"/>
                  <a:gd name="connsiteX9" fmla="*/ 44347 w 1699901"/>
                  <a:gd name="connsiteY9" fmla="*/ 443474 h 443474"/>
                  <a:gd name="connsiteX10" fmla="*/ 12989 w 1699901"/>
                  <a:gd name="connsiteY10" fmla="*/ 430485 h 443474"/>
                  <a:gd name="connsiteX11" fmla="*/ 0 w 1699901"/>
                  <a:gd name="connsiteY11" fmla="*/ 399127 h 443474"/>
                  <a:gd name="connsiteX12" fmla="*/ 0 w 1699901"/>
                  <a:gd name="connsiteY12" fmla="*/ 44347 h 443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9901" h="443474">
                    <a:moveTo>
                      <a:pt x="0" y="44347"/>
                    </a:moveTo>
                    <a:cubicBezTo>
                      <a:pt x="0" y="32585"/>
                      <a:pt x="4672" y="21306"/>
                      <a:pt x="12989" y="12989"/>
                    </a:cubicBezTo>
                    <a:cubicBezTo>
                      <a:pt x="21306" y="4672"/>
                      <a:pt x="32586" y="0"/>
                      <a:pt x="44347" y="0"/>
                    </a:cubicBezTo>
                    <a:lnTo>
                      <a:pt x="1655554" y="0"/>
                    </a:lnTo>
                    <a:cubicBezTo>
                      <a:pt x="1667316" y="0"/>
                      <a:pt x="1678595" y="4672"/>
                      <a:pt x="1686912" y="12989"/>
                    </a:cubicBezTo>
                    <a:cubicBezTo>
                      <a:pt x="1695229" y="21306"/>
                      <a:pt x="1699901" y="32586"/>
                      <a:pt x="1699901" y="44347"/>
                    </a:cubicBezTo>
                    <a:lnTo>
                      <a:pt x="1699901" y="399127"/>
                    </a:lnTo>
                    <a:cubicBezTo>
                      <a:pt x="1699901" y="410889"/>
                      <a:pt x="1695229" y="422168"/>
                      <a:pt x="1686912" y="430485"/>
                    </a:cubicBezTo>
                    <a:cubicBezTo>
                      <a:pt x="1678595" y="438802"/>
                      <a:pt x="1667315" y="443474"/>
                      <a:pt x="1655554" y="443474"/>
                    </a:cubicBezTo>
                    <a:lnTo>
                      <a:pt x="44347" y="443474"/>
                    </a:lnTo>
                    <a:cubicBezTo>
                      <a:pt x="32585" y="443474"/>
                      <a:pt x="21306" y="438802"/>
                      <a:pt x="12989" y="430485"/>
                    </a:cubicBezTo>
                    <a:cubicBezTo>
                      <a:pt x="4672" y="422168"/>
                      <a:pt x="0" y="410888"/>
                      <a:pt x="0" y="399127"/>
                    </a:cubicBezTo>
                    <a:lnTo>
                      <a:pt x="0" y="4434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1569" tIns="81569" rIns="81569" bIns="81569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b="1" dirty="0"/>
                  <a:t>Zdający</a:t>
                </a:r>
                <a:endParaRPr lang="pl-PL" sz="2000" b="1" dirty="0"/>
              </a:p>
            </p:txBody>
          </p:sp>
        </p:grpSp>
        <p:sp>
          <p:nvSpPr>
            <p:cNvPr id="40" name="pole tekstowe 39"/>
            <p:cNvSpPr txBox="1"/>
            <p:nvPr/>
          </p:nvSpPr>
          <p:spPr>
            <a:xfrm>
              <a:off x="2417207" y="5887505"/>
              <a:ext cx="25048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sz="1200" b="1" dirty="0"/>
                <a:t>składa wniosek </a:t>
              </a:r>
              <a:r>
                <a:rPr lang="pl-PL" sz="1200" dirty="0"/>
                <a:t>do dyrektora OKE o wgląd do dokumentacji</a:t>
              </a:r>
            </a:p>
          </p:txBody>
        </p:sp>
      </p:grpSp>
      <p:grpSp>
        <p:nvGrpSpPr>
          <p:cNvPr id="43" name="Grupa 74"/>
          <p:cNvGrpSpPr/>
          <p:nvPr/>
        </p:nvGrpSpPr>
        <p:grpSpPr>
          <a:xfrm>
            <a:off x="1114117" y="5275018"/>
            <a:ext cx="4673526" cy="558815"/>
            <a:chOff x="558265" y="5838823"/>
            <a:chExt cx="4843766" cy="558815"/>
          </a:xfrm>
        </p:grpSpPr>
        <p:grpSp>
          <p:nvGrpSpPr>
            <p:cNvPr id="44" name="Grupa 75"/>
            <p:cNvGrpSpPr/>
            <p:nvPr/>
          </p:nvGrpSpPr>
          <p:grpSpPr>
            <a:xfrm>
              <a:off x="558265" y="5838823"/>
              <a:ext cx="4669393" cy="558815"/>
              <a:chOff x="211755" y="4693417"/>
              <a:chExt cx="4669393" cy="558815"/>
            </a:xfrm>
          </p:grpSpPr>
          <p:sp>
            <p:nvSpPr>
              <p:cNvPr id="46" name="Dowolny kształt 45"/>
              <p:cNvSpPr/>
              <p:nvPr/>
            </p:nvSpPr>
            <p:spPr>
              <a:xfrm>
                <a:off x="211755" y="4693417"/>
                <a:ext cx="4669393" cy="558815"/>
              </a:xfrm>
              <a:custGeom>
                <a:avLst/>
                <a:gdLst>
                  <a:gd name="connsiteX0" fmla="*/ 0 w 4435641"/>
                  <a:gd name="connsiteY0" fmla="*/ 55882 h 558815"/>
                  <a:gd name="connsiteX1" fmla="*/ 16368 w 4435641"/>
                  <a:gd name="connsiteY1" fmla="*/ 16367 h 558815"/>
                  <a:gd name="connsiteX2" fmla="*/ 55883 w 4435641"/>
                  <a:gd name="connsiteY2" fmla="*/ 0 h 558815"/>
                  <a:gd name="connsiteX3" fmla="*/ 4379759 w 4435641"/>
                  <a:gd name="connsiteY3" fmla="*/ 0 h 558815"/>
                  <a:gd name="connsiteX4" fmla="*/ 4419274 w 4435641"/>
                  <a:gd name="connsiteY4" fmla="*/ 16368 h 558815"/>
                  <a:gd name="connsiteX5" fmla="*/ 4435641 w 4435641"/>
                  <a:gd name="connsiteY5" fmla="*/ 55883 h 558815"/>
                  <a:gd name="connsiteX6" fmla="*/ 4435641 w 4435641"/>
                  <a:gd name="connsiteY6" fmla="*/ 502933 h 558815"/>
                  <a:gd name="connsiteX7" fmla="*/ 4419274 w 4435641"/>
                  <a:gd name="connsiteY7" fmla="*/ 542448 h 558815"/>
                  <a:gd name="connsiteX8" fmla="*/ 4379759 w 4435641"/>
                  <a:gd name="connsiteY8" fmla="*/ 558815 h 558815"/>
                  <a:gd name="connsiteX9" fmla="*/ 55882 w 4435641"/>
                  <a:gd name="connsiteY9" fmla="*/ 558815 h 558815"/>
                  <a:gd name="connsiteX10" fmla="*/ 16367 w 4435641"/>
                  <a:gd name="connsiteY10" fmla="*/ 542448 h 558815"/>
                  <a:gd name="connsiteX11" fmla="*/ 0 w 4435641"/>
                  <a:gd name="connsiteY11" fmla="*/ 502933 h 558815"/>
                  <a:gd name="connsiteX12" fmla="*/ 0 w 4435641"/>
                  <a:gd name="connsiteY12" fmla="*/ 55882 h 55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35641" h="558815">
                    <a:moveTo>
                      <a:pt x="0" y="55882"/>
                    </a:moveTo>
                    <a:cubicBezTo>
                      <a:pt x="0" y="41061"/>
                      <a:pt x="5888" y="26847"/>
                      <a:pt x="16368" y="16367"/>
                    </a:cubicBezTo>
                    <a:cubicBezTo>
                      <a:pt x="26848" y="5887"/>
                      <a:pt x="41062" y="0"/>
                      <a:pt x="55883" y="0"/>
                    </a:cubicBezTo>
                    <a:lnTo>
                      <a:pt x="4379759" y="0"/>
                    </a:lnTo>
                    <a:cubicBezTo>
                      <a:pt x="4394580" y="0"/>
                      <a:pt x="4408794" y="5888"/>
                      <a:pt x="4419274" y="16368"/>
                    </a:cubicBezTo>
                    <a:cubicBezTo>
                      <a:pt x="4429754" y="26848"/>
                      <a:pt x="4435641" y="41062"/>
                      <a:pt x="4435641" y="55883"/>
                    </a:cubicBezTo>
                    <a:lnTo>
                      <a:pt x="4435641" y="502933"/>
                    </a:lnTo>
                    <a:cubicBezTo>
                      <a:pt x="4435641" y="517754"/>
                      <a:pt x="4429753" y="531968"/>
                      <a:pt x="4419274" y="542448"/>
                    </a:cubicBezTo>
                    <a:cubicBezTo>
                      <a:pt x="4408794" y="552928"/>
                      <a:pt x="4394580" y="558815"/>
                      <a:pt x="4379759" y="558815"/>
                    </a:cubicBezTo>
                    <a:lnTo>
                      <a:pt x="55882" y="558815"/>
                    </a:lnTo>
                    <a:cubicBezTo>
                      <a:pt x="41061" y="558815"/>
                      <a:pt x="26847" y="552927"/>
                      <a:pt x="16367" y="542448"/>
                    </a:cubicBezTo>
                    <a:cubicBezTo>
                      <a:pt x="5887" y="531968"/>
                      <a:pt x="0" y="517754"/>
                      <a:pt x="0" y="502933"/>
                    </a:cubicBezTo>
                    <a:lnTo>
                      <a:pt x="0" y="55882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218740" tIns="113792" rIns="113793" bIns="113792" numCol="1" spcCol="1270" anchor="ctr" anchorCtr="0">
                <a:noAutofit/>
              </a:bodyPr>
              <a:lstStyle/>
              <a:p>
                <a:pPr algn="just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pl-PL" sz="1600" dirty="0"/>
              </a:p>
            </p:txBody>
          </p:sp>
          <p:sp>
            <p:nvSpPr>
              <p:cNvPr id="47" name="Dowolny kształt 46"/>
              <p:cNvSpPr/>
              <p:nvPr/>
            </p:nvSpPr>
            <p:spPr>
              <a:xfrm>
                <a:off x="235054" y="4751087"/>
                <a:ext cx="1792065" cy="443474"/>
              </a:xfrm>
              <a:custGeom>
                <a:avLst/>
                <a:gdLst>
                  <a:gd name="connsiteX0" fmla="*/ 0 w 1699901"/>
                  <a:gd name="connsiteY0" fmla="*/ 44347 h 443474"/>
                  <a:gd name="connsiteX1" fmla="*/ 12989 w 1699901"/>
                  <a:gd name="connsiteY1" fmla="*/ 12989 h 443474"/>
                  <a:gd name="connsiteX2" fmla="*/ 44347 w 1699901"/>
                  <a:gd name="connsiteY2" fmla="*/ 0 h 443474"/>
                  <a:gd name="connsiteX3" fmla="*/ 1655554 w 1699901"/>
                  <a:gd name="connsiteY3" fmla="*/ 0 h 443474"/>
                  <a:gd name="connsiteX4" fmla="*/ 1686912 w 1699901"/>
                  <a:gd name="connsiteY4" fmla="*/ 12989 h 443474"/>
                  <a:gd name="connsiteX5" fmla="*/ 1699901 w 1699901"/>
                  <a:gd name="connsiteY5" fmla="*/ 44347 h 443474"/>
                  <a:gd name="connsiteX6" fmla="*/ 1699901 w 1699901"/>
                  <a:gd name="connsiteY6" fmla="*/ 399127 h 443474"/>
                  <a:gd name="connsiteX7" fmla="*/ 1686912 w 1699901"/>
                  <a:gd name="connsiteY7" fmla="*/ 430485 h 443474"/>
                  <a:gd name="connsiteX8" fmla="*/ 1655554 w 1699901"/>
                  <a:gd name="connsiteY8" fmla="*/ 443474 h 443474"/>
                  <a:gd name="connsiteX9" fmla="*/ 44347 w 1699901"/>
                  <a:gd name="connsiteY9" fmla="*/ 443474 h 443474"/>
                  <a:gd name="connsiteX10" fmla="*/ 12989 w 1699901"/>
                  <a:gd name="connsiteY10" fmla="*/ 430485 h 443474"/>
                  <a:gd name="connsiteX11" fmla="*/ 0 w 1699901"/>
                  <a:gd name="connsiteY11" fmla="*/ 399127 h 443474"/>
                  <a:gd name="connsiteX12" fmla="*/ 0 w 1699901"/>
                  <a:gd name="connsiteY12" fmla="*/ 44347 h 443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9901" h="443474">
                    <a:moveTo>
                      <a:pt x="0" y="44347"/>
                    </a:moveTo>
                    <a:cubicBezTo>
                      <a:pt x="0" y="32585"/>
                      <a:pt x="4672" y="21306"/>
                      <a:pt x="12989" y="12989"/>
                    </a:cubicBezTo>
                    <a:cubicBezTo>
                      <a:pt x="21306" y="4672"/>
                      <a:pt x="32586" y="0"/>
                      <a:pt x="44347" y="0"/>
                    </a:cubicBezTo>
                    <a:lnTo>
                      <a:pt x="1655554" y="0"/>
                    </a:lnTo>
                    <a:cubicBezTo>
                      <a:pt x="1667316" y="0"/>
                      <a:pt x="1678595" y="4672"/>
                      <a:pt x="1686912" y="12989"/>
                    </a:cubicBezTo>
                    <a:cubicBezTo>
                      <a:pt x="1695229" y="21306"/>
                      <a:pt x="1699901" y="32586"/>
                      <a:pt x="1699901" y="44347"/>
                    </a:cubicBezTo>
                    <a:lnTo>
                      <a:pt x="1699901" y="399127"/>
                    </a:lnTo>
                    <a:cubicBezTo>
                      <a:pt x="1699901" y="410889"/>
                      <a:pt x="1695229" y="422168"/>
                      <a:pt x="1686912" y="430485"/>
                    </a:cubicBezTo>
                    <a:cubicBezTo>
                      <a:pt x="1678595" y="438802"/>
                      <a:pt x="1667315" y="443474"/>
                      <a:pt x="1655554" y="443474"/>
                    </a:cubicBezTo>
                    <a:lnTo>
                      <a:pt x="44347" y="443474"/>
                    </a:lnTo>
                    <a:cubicBezTo>
                      <a:pt x="32585" y="443474"/>
                      <a:pt x="21306" y="438802"/>
                      <a:pt x="12989" y="430485"/>
                    </a:cubicBezTo>
                    <a:cubicBezTo>
                      <a:pt x="4672" y="422168"/>
                      <a:pt x="0" y="410888"/>
                      <a:pt x="0" y="399127"/>
                    </a:cubicBezTo>
                    <a:lnTo>
                      <a:pt x="0" y="4434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1569" tIns="81569" rIns="81569" bIns="81569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b="1" dirty="0"/>
                  <a:t>Dyrektor OKE</a:t>
                </a:r>
                <a:endParaRPr lang="pl-PL" sz="2000" b="1" dirty="0"/>
              </a:p>
            </p:txBody>
          </p:sp>
        </p:grpSp>
        <p:sp>
          <p:nvSpPr>
            <p:cNvPr id="45" name="pole tekstowe 44"/>
            <p:cNvSpPr txBox="1"/>
            <p:nvPr/>
          </p:nvSpPr>
          <p:spPr>
            <a:xfrm>
              <a:off x="2308607" y="5877904"/>
              <a:ext cx="30934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sz="1200" b="1" dirty="0"/>
                <a:t>umożliwia zapoznanie się </a:t>
              </a:r>
              <a:r>
                <a:rPr lang="pl-PL" sz="1200" dirty="0"/>
                <a:t/>
              </a:r>
              <a:br>
                <a:rPr lang="pl-PL" sz="1200" dirty="0"/>
              </a:br>
              <a:r>
                <a:rPr lang="pl-PL" sz="1200" dirty="0"/>
                <a:t>z dokumentacją oraz złożenie wyjaśnień</a:t>
              </a:r>
            </a:p>
          </p:txBody>
        </p:sp>
      </p:grpSp>
      <p:sp>
        <p:nvSpPr>
          <p:cNvPr id="48" name="Prostokąt 47"/>
          <p:cNvSpPr/>
          <p:nvPr/>
        </p:nvSpPr>
        <p:spPr>
          <a:xfrm>
            <a:off x="7730600" y="1444053"/>
            <a:ext cx="4030051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l-PL" sz="1600" i="1" dirty="0">
                <a:solidFill>
                  <a:srgbClr val="C00000"/>
                </a:solidFill>
              </a:rPr>
              <a:t>Tryb postępowania, kiedy dyrektor szkoły </a:t>
            </a:r>
            <a:r>
              <a:rPr lang="pl-PL" sz="1600" b="1" i="1" dirty="0">
                <a:solidFill>
                  <a:srgbClr val="C00000"/>
                </a:solidFill>
              </a:rPr>
              <a:t>nie ma </a:t>
            </a:r>
            <a:r>
              <a:rPr lang="pl-PL" sz="1600" i="1" dirty="0">
                <a:solidFill>
                  <a:srgbClr val="C00000"/>
                </a:solidFill>
              </a:rPr>
              <a:t>możliwości przekazania zdającemu informacji dyrektora OKE o zamiarze unieważnienia danego egzaminu</a:t>
            </a:r>
          </a:p>
        </p:txBody>
      </p:sp>
      <p:cxnSp>
        <p:nvCxnSpPr>
          <p:cNvPr id="71" name="Łącznik prosty ze strzałką 70"/>
          <p:cNvCxnSpPr/>
          <p:nvPr/>
        </p:nvCxnSpPr>
        <p:spPr>
          <a:xfrm>
            <a:off x="2211873" y="2915994"/>
            <a:ext cx="0" cy="47163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upa 71"/>
          <p:cNvGrpSpPr/>
          <p:nvPr/>
        </p:nvGrpSpPr>
        <p:grpSpPr>
          <a:xfrm>
            <a:off x="1641483" y="145378"/>
            <a:ext cx="5964457" cy="1233266"/>
            <a:chOff x="349714" y="430470"/>
            <a:chExt cx="5964457" cy="1233266"/>
          </a:xfrm>
        </p:grpSpPr>
        <p:graphicFrame>
          <p:nvGraphicFramePr>
            <p:cNvPr id="73" name="Diagram 72"/>
            <p:cNvGraphicFramePr/>
            <p:nvPr>
              <p:extLst/>
            </p:nvPr>
          </p:nvGraphicFramePr>
          <p:xfrm>
            <a:off x="349714" y="430470"/>
            <a:ext cx="5964457" cy="123203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74" name="pole tekstowe 73"/>
            <p:cNvSpPr txBox="1"/>
            <p:nvPr/>
          </p:nvSpPr>
          <p:spPr>
            <a:xfrm>
              <a:off x="2595717" y="1017405"/>
              <a:ext cx="35933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pl-PL" sz="1200" b="1" dirty="0"/>
                <a:t>przekazuje</a:t>
              </a:r>
              <a:r>
                <a:rPr lang="pl-PL" sz="1200" dirty="0"/>
                <a:t> zdającemu – za pośrednictwem dyrektora szkoły – pisemną </a:t>
              </a:r>
              <a:r>
                <a:rPr lang="pl-PL" sz="1200" b="1" dirty="0"/>
                <a:t>informację o zamiarze </a:t>
              </a:r>
              <a:r>
                <a:rPr lang="pl-PL" sz="1200" dirty="0"/>
                <a:t>unieważnienia danego egzaminu  </a:t>
              </a:r>
            </a:p>
          </p:txBody>
        </p:sp>
      </p:grpSp>
      <p:cxnSp>
        <p:nvCxnSpPr>
          <p:cNvPr id="75" name="Łącznik prosty ze strzałką 74"/>
          <p:cNvCxnSpPr/>
          <p:nvPr/>
        </p:nvCxnSpPr>
        <p:spPr>
          <a:xfrm>
            <a:off x="2209791" y="3812071"/>
            <a:ext cx="2438" cy="425674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ze strzałką 75"/>
          <p:cNvCxnSpPr/>
          <p:nvPr/>
        </p:nvCxnSpPr>
        <p:spPr>
          <a:xfrm>
            <a:off x="2913370" y="4642950"/>
            <a:ext cx="10417" cy="712270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pole tekstowe 76"/>
          <p:cNvSpPr txBox="1"/>
          <p:nvPr/>
        </p:nvSpPr>
        <p:spPr>
          <a:xfrm>
            <a:off x="1803623" y="6000208"/>
            <a:ext cx="2738028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pl-PL" sz="1200" b="1" i="1" dirty="0"/>
              <a:t>3 dni  </a:t>
            </a:r>
            <a:r>
              <a:rPr lang="pl-PL" sz="1200" i="1" dirty="0"/>
              <a:t>robocze od zapoznania się </a:t>
            </a:r>
            <a:br>
              <a:rPr lang="pl-PL" sz="1200" i="1" dirty="0"/>
            </a:br>
            <a:r>
              <a:rPr lang="pl-PL" sz="1200" i="1" dirty="0"/>
              <a:t>z dokumentacją i złożenia wyjaśnień</a:t>
            </a:r>
          </a:p>
        </p:txBody>
      </p:sp>
      <p:grpSp>
        <p:nvGrpSpPr>
          <p:cNvPr id="78" name="Grupa 74"/>
          <p:cNvGrpSpPr/>
          <p:nvPr/>
        </p:nvGrpSpPr>
        <p:grpSpPr>
          <a:xfrm>
            <a:off x="5262669" y="4152759"/>
            <a:ext cx="5491981" cy="558266"/>
            <a:chOff x="545621" y="5838823"/>
            <a:chExt cx="4846693" cy="558815"/>
          </a:xfrm>
        </p:grpSpPr>
        <p:grpSp>
          <p:nvGrpSpPr>
            <p:cNvPr id="79" name="Grupa 75"/>
            <p:cNvGrpSpPr/>
            <p:nvPr/>
          </p:nvGrpSpPr>
          <p:grpSpPr>
            <a:xfrm>
              <a:off x="545621" y="5838823"/>
              <a:ext cx="4682038" cy="558815"/>
              <a:chOff x="199111" y="4693417"/>
              <a:chExt cx="4682038" cy="558815"/>
            </a:xfrm>
          </p:grpSpPr>
          <p:sp>
            <p:nvSpPr>
              <p:cNvPr id="81" name="Dowolny kształt 80"/>
              <p:cNvSpPr/>
              <p:nvPr/>
            </p:nvSpPr>
            <p:spPr>
              <a:xfrm>
                <a:off x="199111" y="4693417"/>
                <a:ext cx="4682038" cy="558815"/>
              </a:xfrm>
              <a:custGeom>
                <a:avLst/>
                <a:gdLst>
                  <a:gd name="connsiteX0" fmla="*/ 0 w 4435641"/>
                  <a:gd name="connsiteY0" fmla="*/ 55882 h 558815"/>
                  <a:gd name="connsiteX1" fmla="*/ 16368 w 4435641"/>
                  <a:gd name="connsiteY1" fmla="*/ 16367 h 558815"/>
                  <a:gd name="connsiteX2" fmla="*/ 55883 w 4435641"/>
                  <a:gd name="connsiteY2" fmla="*/ 0 h 558815"/>
                  <a:gd name="connsiteX3" fmla="*/ 4379759 w 4435641"/>
                  <a:gd name="connsiteY3" fmla="*/ 0 h 558815"/>
                  <a:gd name="connsiteX4" fmla="*/ 4419274 w 4435641"/>
                  <a:gd name="connsiteY4" fmla="*/ 16368 h 558815"/>
                  <a:gd name="connsiteX5" fmla="*/ 4435641 w 4435641"/>
                  <a:gd name="connsiteY5" fmla="*/ 55883 h 558815"/>
                  <a:gd name="connsiteX6" fmla="*/ 4435641 w 4435641"/>
                  <a:gd name="connsiteY6" fmla="*/ 502933 h 558815"/>
                  <a:gd name="connsiteX7" fmla="*/ 4419274 w 4435641"/>
                  <a:gd name="connsiteY7" fmla="*/ 542448 h 558815"/>
                  <a:gd name="connsiteX8" fmla="*/ 4379759 w 4435641"/>
                  <a:gd name="connsiteY8" fmla="*/ 558815 h 558815"/>
                  <a:gd name="connsiteX9" fmla="*/ 55882 w 4435641"/>
                  <a:gd name="connsiteY9" fmla="*/ 558815 h 558815"/>
                  <a:gd name="connsiteX10" fmla="*/ 16367 w 4435641"/>
                  <a:gd name="connsiteY10" fmla="*/ 542448 h 558815"/>
                  <a:gd name="connsiteX11" fmla="*/ 0 w 4435641"/>
                  <a:gd name="connsiteY11" fmla="*/ 502933 h 558815"/>
                  <a:gd name="connsiteX12" fmla="*/ 0 w 4435641"/>
                  <a:gd name="connsiteY12" fmla="*/ 55882 h 55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35641" h="558815">
                    <a:moveTo>
                      <a:pt x="0" y="55882"/>
                    </a:moveTo>
                    <a:cubicBezTo>
                      <a:pt x="0" y="41061"/>
                      <a:pt x="5888" y="26847"/>
                      <a:pt x="16368" y="16367"/>
                    </a:cubicBezTo>
                    <a:cubicBezTo>
                      <a:pt x="26848" y="5887"/>
                      <a:pt x="41062" y="0"/>
                      <a:pt x="55883" y="0"/>
                    </a:cubicBezTo>
                    <a:lnTo>
                      <a:pt x="4379759" y="0"/>
                    </a:lnTo>
                    <a:cubicBezTo>
                      <a:pt x="4394580" y="0"/>
                      <a:pt x="4408794" y="5888"/>
                      <a:pt x="4419274" y="16368"/>
                    </a:cubicBezTo>
                    <a:cubicBezTo>
                      <a:pt x="4429754" y="26848"/>
                      <a:pt x="4435641" y="41062"/>
                      <a:pt x="4435641" y="55883"/>
                    </a:cubicBezTo>
                    <a:lnTo>
                      <a:pt x="4435641" y="502933"/>
                    </a:lnTo>
                    <a:cubicBezTo>
                      <a:pt x="4435641" y="517754"/>
                      <a:pt x="4429753" y="531968"/>
                      <a:pt x="4419274" y="542448"/>
                    </a:cubicBezTo>
                    <a:cubicBezTo>
                      <a:pt x="4408794" y="552928"/>
                      <a:pt x="4394580" y="558815"/>
                      <a:pt x="4379759" y="558815"/>
                    </a:cubicBezTo>
                    <a:lnTo>
                      <a:pt x="55882" y="558815"/>
                    </a:lnTo>
                    <a:cubicBezTo>
                      <a:pt x="41061" y="558815"/>
                      <a:pt x="26847" y="552927"/>
                      <a:pt x="16367" y="542448"/>
                    </a:cubicBezTo>
                    <a:cubicBezTo>
                      <a:pt x="5887" y="531968"/>
                      <a:pt x="0" y="517754"/>
                      <a:pt x="0" y="502933"/>
                    </a:cubicBezTo>
                    <a:lnTo>
                      <a:pt x="0" y="55882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218740" tIns="113792" rIns="113793" bIns="113792" numCol="1" spcCol="1270" anchor="ctr" anchorCtr="0">
                <a:noAutofit/>
              </a:bodyPr>
              <a:lstStyle/>
              <a:p>
                <a:pPr algn="just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pl-PL" sz="1600" dirty="0"/>
              </a:p>
            </p:txBody>
          </p:sp>
          <p:sp>
            <p:nvSpPr>
              <p:cNvPr id="82" name="Dowolny kształt 81"/>
              <p:cNvSpPr/>
              <p:nvPr/>
            </p:nvSpPr>
            <p:spPr>
              <a:xfrm>
                <a:off x="245074" y="4729712"/>
                <a:ext cx="1506688" cy="480849"/>
              </a:xfrm>
              <a:custGeom>
                <a:avLst/>
                <a:gdLst>
                  <a:gd name="connsiteX0" fmla="*/ 0 w 1699901"/>
                  <a:gd name="connsiteY0" fmla="*/ 44347 h 443474"/>
                  <a:gd name="connsiteX1" fmla="*/ 12989 w 1699901"/>
                  <a:gd name="connsiteY1" fmla="*/ 12989 h 443474"/>
                  <a:gd name="connsiteX2" fmla="*/ 44347 w 1699901"/>
                  <a:gd name="connsiteY2" fmla="*/ 0 h 443474"/>
                  <a:gd name="connsiteX3" fmla="*/ 1655554 w 1699901"/>
                  <a:gd name="connsiteY3" fmla="*/ 0 h 443474"/>
                  <a:gd name="connsiteX4" fmla="*/ 1686912 w 1699901"/>
                  <a:gd name="connsiteY4" fmla="*/ 12989 h 443474"/>
                  <a:gd name="connsiteX5" fmla="*/ 1699901 w 1699901"/>
                  <a:gd name="connsiteY5" fmla="*/ 44347 h 443474"/>
                  <a:gd name="connsiteX6" fmla="*/ 1699901 w 1699901"/>
                  <a:gd name="connsiteY6" fmla="*/ 399127 h 443474"/>
                  <a:gd name="connsiteX7" fmla="*/ 1686912 w 1699901"/>
                  <a:gd name="connsiteY7" fmla="*/ 430485 h 443474"/>
                  <a:gd name="connsiteX8" fmla="*/ 1655554 w 1699901"/>
                  <a:gd name="connsiteY8" fmla="*/ 443474 h 443474"/>
                  <a:gd name="connsiteX9" fmla="*/ 44347 w 1699901"/>
                  <a:gd name="connsiteY9" fmla="*/ 443474 h 443474"/>
                  <a:gd name="connsiteX10" fmla="*/ 12989 w 1699901"/>
                  <a:gd name="connsiteY10" fmla="*/ 430485 h 443474"/>
                  <a:gd name="connsiteX11" fmla="*/ 0 w 1699901"/>
                  <a:gd name="connsiteY11" fmla="*/ 399127 h 443474"/>
                  <a:gd name="connsiteX12" fmla="*/ 0 w 1699901"/>
                  <a:gd name="connsiteY12" fmla="*/ 44347 h 443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9901" h="443474">
                    <a:moveTo>
                      <a:pt x="0" y="44347"/>
                    </a:moveTo>
                    <a:cubicBezTo>
                      <a:pt x="0" y="32585"/>
                      <a:pt x="4672" y="21306"/>
                      <a:pt x="12989" y="12989"/>
                    </a:cubicBezTo>
                    <a:cubicBezTo>
                      <a:pt x="21306" y="4672"/>
                      <a:pt x="32586" y="0"/>
                      <a:pt x="44347" y="0"/>
                    </a:cubicBezTo>
                    <a:lnTo>
                      <a:pt x="1655554" y="0"/>
                    </a:lnTo>
                    <a:cubicBezTo>
                      <a:pt x="1667316" y="0"/>
                      <a:pt x="1678595" y="4672"/>
                      <a:pt x="1686912" y="12989"/>
                    </a:cubicBezTo>
                    <a:cubicBezTo>
                      <a:pt x="1695229" y="21306"/>
                      <a:pt x="1699901" y="32586"/>
                      <a:pt x="1699901" y="44347"/>
                    </a:cubicBezTo>
                    <a:lnTo>
                      <a:pt x="1699901" y="399127"/>
                    </a:lnTo>
                    <a:cubicBezTo>
                      <a:pt x="1699901" y="410889"/>
                      <a:pt x="1695229" y="422168"/>
                      <a:pt x="1686912" y="430485"/>
                    </a:cubicBezTo>
                    <a:cubicBezTo>
                      <a:pt x="1678595" y="438802"/>
                      <a:pt x="1667315" y="443474"/>
                      <a:pt x="1655554" y="443474"/>
                    </a:cubicBezTo>
                    <a:lnTo>
                      <a:pt x="44347" y="443474"/>
                    </a:lnTo>
                    <a:cubicBezTo>
                      <a:pt x="32585" y="443474"/>
                      <a:pt x="21306" y="438802"/>
                      <a:pt x="12989" y="430485"/>
                    </a:cubicBezTo>
                    <a:cubicBezTo>
                      <a:pt x="4672" y="422168"/>
                      <a:pt x="0" y="410888"/>
                      <a:pt x="0" y="399127"/>
                    </a:cubicBezTo>
                    <a:lnTo>
                      <a:pt x="0" y="4434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1569" tIns="81569" rIns="81569" bIns="81569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b="1" dirty="0"/>
                  <a:t>Dyrektor CKE</a:t>
                </a:r>
              </a:p>
            </p:txBody>
          </p:sp>
        </p:grpSp>
        <p:sp>
          <p:nvSpPr>
            <p:cNvPr id="80" name="pole tekstowe 79"/>
            <p:cNvSpPr txBox="1"/>
            <p:nvPr/>
          </p:nvSpPr>
          <p:spPr>
            <a:xfrm>
              <a:off x="2070365" y="5868502"/>
              <a:ext cx="3321949" cy="462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sz="1200" b="1" dirty="0"/>
                <a:t>podejmuje ostateczne rozstrzygnięcie. </a:t>
              </a:r>
              <a:r>
                <a:rPr lang="pl-PL" sz="1200" dirty="0"/>
                <a:t/>
              </a:r>
              <a:br>
                <a:rPr lang="pl-PL" sz="1200" dirty="0"/>
              </a:br>
              <a:r>
                <a:rPr lang="pl-PL" sz="1200" dirty="0"/>
                <a:t>Nie służy na nie skarga do sądu administracyjnego</a:t>
              </a:r>
            </a:p>
          </p:txBody>
        </p:sp>
      </p:grpSp>
      <p:grpSp>
        <p:nvGrpSpPr>
          <p:cNvPr id="83" name="Grupa 107"/>
          <p:cNvGrpSpPr/>
          <p:nvPr/>
        </p:nvGrpSpPr>
        <p:grpSpPr>
          <a:xfrm>
            <a:off x="7539585" y="4991446"/>
            <a:ext cx="3153128" cy="657919"/>
            <a:chOff x="929097" y="2876708"/>
            <a:chExt cx="3289637" cy="503143"/>
          </a:xfrm>
        </p:grpSpPr>
        <p:grpSp>
          <p:nvGrpSpPr>
            <p:cNvPr id="84" name="Grupa 57"/>
            <p:cNvGrpSpPr/>
            <p:nvPr/>
          </p:nvGrpSpPr>
          <p:grpSpPr>
            <a:xfrm>
              <a:off x="929097" y="2876708"/>
              <a:ext cx="3115155" cy="503143"/>
              <a:chOff x="297570" y="4645779"/>
              <a:chExt cx="2878319" cy="503143"/>
            </a:xfrm>
          </p:grpSpPr>
          <p:sp>
            <p:nvSpPr>
              <p:cNvPr id="86" name="Dowolny kształt 85"/>
              <p:cNvSpPr/>
              <p:nvPr/>
            </p:nvSpPr>
            <p:spPr>
              <a:xfrm>
                <a:off x="390207" y="4645779"/>
                <a:ext cx="2785682" cy="503143"/>
              </a:xfrm>
              <a:custGeom>
                <a:avLst/>
                <a:gdLst>
                  <a:gd name="connsiteX0" fmla="*/ 0 w 4435641"/>
                  <a:gd name="connsiteY0" fmla="*/ 55882 h 558815"/>
                  <a:gd name="connsiteX1" fmla="*/ 16368 w 4435641"/>
                  <a:gd name="connsiteY1" fmla="*/ 16367 h 558815"/>
                  <a:gd name="connsiteX2" fmla="*/ 55883 w 4435641"/>
                  <a:gd name="connsiteY2" fmla="*/ 0 h 558815"/>
                  <a:gd name="connsiteX3" fmla="*/ 4379759 w 4435641"/>
                  <a:gd name="connsiteY3" fmla="*/ 0 h 558815"/>
                  <a:gd name="connsiteX4" fmla="*/ 4419274 w 4435641"/>
                  <a:gd name="connsiteY4" fmla="*/ 16368 h 558815"/>
                  <a:gd name="connsiteX5" fmla="*/ 4435641 w 4435641"/>
                  <a:gd name="connsiteY5" fmla="*/ 55883 h 558815"/>
                  <a:gd name="connsiteX6" fmla="*/ 4435641 w 4435641"/>
                  <a:gd name="connsiteY6" fmla="*/ 502933 h 558815"/>
                  <a:gd name="connsiteX7" fmla="*/ 4419274 w 4435641"/>
                  <a:gd name="connsiteY7" fmla="*/ 542448 h 558815"/>
                  <a:gd name="connsiteX8" fmla="*/ 4379759 w 4435641"/>
                  <a:gd name="connsiteY8" fmla="*/ 558815 h 558815"/>
                  <a:gd name="connsiteX9" fmla="*/ 55882 w 4435641"/>
                  <a:gd name="connsiteY9" fmla="*/ 558815 h 558815"/>
                  <a:gd name="connsiteX10" fmla="*/ 16367 w 4435641"/>
                  <a:gd name="connsiteY10" fmla="*/ 542448 h 558815"/>
                  <a:gd name="connsiteX11" fmla="*/ 0 w 4435641"/>
                  <a:gd name="connsiteY11" fmla="*/ 502933 h 558815"/>
                  <a:gd name="connsiteX12" fmla="*/ 0 w 4435641"/>
                  <a:gd name="connsiteY12" fmla="*/ 55882 h 55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35641" h="558815">
                    <a:moveTo>
                      <a:pt x="0" y="55882"/>
                    </a:moveTo>
                    <a:cubicBezTo>
                      <a:pt x="0" y="41061"/>
                      <a:pt x="5888" y="26847"/>
                      <a:pt x="16368" y="16367"/>
                    </a:cubicBezTo>
                    <a:cubicBezTo>
                      <a:pt x="26848" y="5887"/>
                      <a:pt x="41062" y="0"/>
                      <a:pt x="55883" y="0"/>
                    </a:cubicBezTo>
                    <a:lnTo>
                      <a:pt x="4379759" y="0"/>
                    </a:lnTo>
                    <a:cubicBezTo>
                      <a:pt x="4394580" y="0"/>
                      <a:pt x="4408794" y="5888"/>
                      <a:pt x="4419274" y="16368"/>
                    </a:cubicBezTo>
                    <a:cubicBezTo>
                      <a:pt x="4429754" y="26848"/>
                      <a:pt x="4435641" y="41062"/>
                      <a:pt x="4435641" y="55883"/>
                    </a:cubicBezTo>
                    <a:lnTo>
                      <a:pt x="4435641" y="502933"/>
                    </a:lnTo>
                    <a:cubicBezTo>
                      <a:pt x="4435641" y="517754"/>
                      <a:pt x="4429753" y="531968"/>
                      <a:pt x="4419274" y="542448"/>
                    </a:cubicBezTo>
                    <a:cubicBezTo>
                      <a:pt x="4408794" y="552928"/>
                      <a:pt x="4394580" y="558815"/>
                      <a:pt x="4379759" y="558815"/>
                    </a:cubicBezTo>
                    <a:lnTo>
                      <a:pt x="55882" y="558815"/>
                    </a:lnTo>
                    <a:cubicBezTo>
                      <a:pt x="41061" y="558815"/>
                      <a:pt x="26847" y="552927"/>
                      <a:pt x="16367" y="542448"/>
                    </a:cubicBezTo>
                    <a:cubicBezTo>
                      <a:pt x="5887" y="531968"/>
                      <a:pt x="0" y="517754"/>
                      <a:pt x="0" y="502933"/>
                    </a:cubicBezTo>
                    <a:lnTo>
                      <a:pt x="0" y="55882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218740" tIns="113792" rIns="113793" bIns="113792" numCol="1" spcCol="1270" anchor="ctr" anchorCtr="0">
                <a:noAutofit/>
              </a:bodyPr>
              <a:lstStyle/>
              <a:p>
                <a:pPr algn="just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pl-PL" sz="1600" dirty="0"/>
              </a:p>
            </p:txBody>
          </p:sp>
          <p:sp>
            <p:nvSpPr>
              <p:cNvPr id="87" name="Dowolny kształt 86"/>
              <p:cNvSpPr/>
              <p:nvPr/>
            </p:nvSpPr>
            <p:spPr>
              <a:xfrm>
                <a:off x="297570" y="4740439"/>
                <a:ext cx="1594726" cy="355921"/>
              </a:xfrm>
              <a:custGeom>
                <a:avLst/>
                <a:gdLst>
                  <a:gd name="connsiteX0" fmla="*/ 0 w 1699901"/>
                  <a:gd name="connsiteY0" fmla="*/ 44347 h 443474"/>
                  <a:gd name="connsiteX1" fmla="*/ 12989 w 1699901"/>
                  <a:gd name="connsiteY1" fmla="*/ 12989 h 443474"/>
                  <a:gd name="connsiteX2" fmla="*/ 44347 w 1699901"/>
                  <a:gd name="connsiteY2" fmla="*/ 0 h 443474"/>
                  <a:gd name="connsiteX3" fmla="*/ 1655554 w 1699901"/>
                  <a:gd name="connsiteY3" fmla="*/ 0 h 443474"/>
                  <a:gd name="connsiteX4" fmla="*/ 1686912 w 1699901"/>
                  <a:gd name="connsiteY4" fmla="*/ 12989 h 443474"/>
                  <a:gd name="connsiteX5" fmla="*/ 1699901 w 1699901"/>
                  <a:gd name="connsiteY5" fmla="*/ 44347 h 443474"/>
                  <a:gd name="connsiteX6" fmla="*/ 1699901 w 1699901"/>
                  <a:gd name="connsiteY6" fmla="*/ 399127 h 443474"/>
                  <a:gd name="connsiteX7" fmla="*/ 1686912 w 1699901"/>
                  <a:gd name="connsiteY7" fmla="*/ 430485 h 443474"/>
                  <a:gd name="connsiteX8" fmla="*/ 1655554 w 1699901"/>
                  <a:gd name="connsiteY8" fmla="*/ 443474 h 443474"/>
                  <a:gd name="connsiteX9" fmla="*/ 44347 w 1699901"/>
                  <a:gd name="connsiteY9" fmla="*/ 443474 h 443474"/>
                  <a:gd name="connsiteX10" fmla="*/ 12989 w 1699901"/>
                  <a:gd name="connsiteY10" fmla="*/ 430485 h 443474"/>
                  <a:gd name="connsiteX11" fmla="*/ 0 w 1699901"/>
                  <a:gd name="connsiteY11" fmla="*/ 399127 h 443474"/>
                  <a:gd name="connsiteX12" fmla="*/ 0 w 1699901"/>
                  <a:gd name="connsiteY12" fmla="*/ 44347 h 443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9901" h="443474">
                    <a:moveTo>
                      <a:pt x="0" y="44347"/>
                    </a:moveTo>
                    <a:cubicBezTo>
                      <a:pt x="0" y="32585"/>
                      <a:pt x="4672" y="21306"/>
                      <a:pt x="12989" y="12989"/>
                    </a:cubicBezTo>
                    <a:cubicBezTo>
                      <a:pt x="21306" y="4672"/>
                      <a:pt x="32586" y="0"/>
                      <a:pt x="44347" y="0"/>
                    </a:cubicBezTo>
                    <a:lnTo>
                      <a:pt x="1655554" y="0"/>
                    </a:lnTo>
                    <a:cubicBezTo>
                      <a:pt x="1667316" y="0"/>
                      <a:pt x="1678595" y="4672"/>
                      <a:pt x="1686912" y="12989"/>
                    </a:cubicBezTo>
                    <a:cubicBezTo>
                      <a:pt x="1695229" y="21306"/>
                      <a:pt x="1699901" y="32586"/>
                      <a:pt x="1699901" y="44347"/>
                    </a:cubicBezTo>
                    <a:lnTo>
                      <a:pt x="1699901" y="399127"/>
                    </a:lnTo>
                    <a:cubicBezTo>
                      <a:pt x="1699901" y="410889"/>
                      <a:pt x="1695229" y="422168"/>
                      <a:pt x="1686912" y="430485"/>
                    </a:cubicBezTo>
                    <a:cubicBezTo>
                      <a:pt x="1678595" y="438802"/>
                      <a:pt x="1667315" y="443474"/>
                      <a:pt x="1655554" y="443474"/>
                    </a:cubicBezTo>
                    <a:lnTo>
                      <a:pt x="44347" y="443474"/>
                    </a:lnTo>
                    <a:cubicBezTo>
                      <a:pt x="32585" y="443474"/>
                      <a:pt x="21306" y="438802"/>
                      <a:pt x="12989" y="430485"/>
                    </a:cubicBezTo>
                    <a:cubicBezTo>
                      <a:pt x="4672" y="422168"/>
                      <a:pt x="0" y="410888"/>
                      <a:pt x="0" y="399127"/>
                    </a:cubicBezTo>
                    <a:lnTo>
                      <a:pt x="0" y="4434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1569" tIns="81569" rIns="81569" bIns="81569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b="1" dirty="0"/>
                  <a:t>Dyrektor OKE</a:t>
                </a:r>
                <a:endParaRPr lang="pl-PL" sz="2000" b="1" dirty="0"/>
              </a:p>
            </p:txBody>
          </p:sp>
        </p:grpSp>
        <p:sp>
          <p:nvSpPr>
            <p:cNvPr id="85" name="pole tekstowe 84"/>
            <p:cNvSpPr txBox="1"/>
            <p:nvPr/>
          </p:nvSpPr>
          <p:spPr>
            <a:xfrm>
              <a:off x="2655041" y="2960541"/>
              <a:ext cx="1563693" cy="353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pl-PL" sz="1200" b="1" dirty="0"/>
                <a:t>odstępuje </a:t>
              </a:r>
              <a:r>
                <a:rPr lang="pl-PL" sz="1200" dirty="0"/>
                <a:t> </a:t>
              </a:r>
              <a:endParaRPr lang="pl-PL" sz="1200" dirty="0" smtClean="0"/>
            </a:p>
            <a:p>
              <a:pPr lvl="0"/>
              <a:r>
                <a:rPr lang="pl-PL" sz="1200" dirty="0" smtClean="0"/>
                <a:t>od </a:t>
              </a:r>
              <a:r>
                <a:rPr lang="pl-PL" sz="1200" dirty="0"/>
                <a:t>unieważnienia</a:t>
              </a:r>
              <a:r>
                <a:rPr lang="pl-PL" sz="1200" b="1" dirty="0"/>
                <a:t> </a:t>
              </a:r>
              <a:endParaRPr lang="pl-PL" sz="1200" dirty="0"/>
            </a:p>
          </p:txBody>
        </p:sp>
      </p:grpSp>
      <p:grpSp>
        <p:nvGrpSpPr>
          <p:cNvPr id="88" name="Grupa 56"/>
          <p:cNvGrpSpPr/>
          <p:nvPr/>
        </p:nvGrpSpPr>
        <p:grpSpPr>
          <a:xfrm>
            <a:off x="4793463" y="5307187"/>
            <a:ext cx="5774610" cy="1246832"/>
            <a:chOff x="1166238" y="1973225"/>
            <a:chExt cx="5648096" cy="1246832"/>
          </a:xfrm>
        </p:grpSpPr>
        <p:graphicFrame>
          <p:nvGraphicFramePr>
            <p:cNvPr id="89" name="Diagram 88"/>
            <p:cNvGraphicFramePr/>
            <p:nvPr>
              <p:extLst/>
            </p:nvPr>
          </p:nvGraphicFramePr>
          <p:xfrm>
            <a:off x="1166238" y="1973225"/>
            <a:ext cx="5362607" cy="118976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  <p:sp>
          <p:nvSpPr>
            <p:cNvPr id="90" name="pole tekstowe 89"/>
            <p:cNvSpPr txBox="1"/>
            <p:nvPr/>
          </p:nvSpPr>
          <p:spPr>
            <a:xfrm>
              <a:off x="2455116" y="2573726"/>
              <a:ext cx="435921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pl-PL" sz="1200" b="1" dirty="0"/>
                <a:t>może wnieść </a:t>
              </a:r>
              <a:r>
                <a:rPr lang="pl-PL" sz="1200" dirty="0"/>
                <a:t>do dyrektora CKE, za pośrednictwem </a:t>
              </a:r>
              <a:endParaRPr lang="pl-PL" sz="1200" dirty="0" smtClean="0"/>
            </a:p>
            <a:p>
              <a:pPr lvl="0" algn="just"/>
              <a:r>
                <a:rPr lang="pl-PL" sz="1200" dirty="0" smtClean="0"/>
                <a:t>dyrektora </a:t>
              </a:r>
              <a:r>
                <a:rPr lang="pl-PL" sz="1200" dirty="0"/>
                <a:t>OKE, zastrzeżenie do rozstrzygnięcia </a:t>
              </a:r>
              <a:endParaRPr lang="pl-PL" sz="1200" dirty="0" smtClean="0"/>
            </a:p>
            <a:p>
              <a:pPr lvl="0" algn="just"/>
              <a:r>
                <a:rPr lang="pl-PL" sz="1200" dirty="0" smtClean="0"/>
                <a:t>dyrektora </a:t>
              </a:r>
              <a:r>
                <a:rPr lang="pl-PL" sz="1200" dirty="0"/>
                <a:t>OKE</a:t>
              </a:r>
              <a:r>
                <a:rPr lang="pl-PL" sz="1200" b="1" dirty="0"/>
                <a:t> </a:t>
              </a:r>
              <a:endParaRPr lang="pl-PL" sz="1200" dirty="0"/>
            </a:p>
          </p:txBody>
        </p:sp>
      </p:grpSp>
      <p:cxnSp>
        <p:nvCxnSpPr>
          <p:cNvPr id="91" name="Łącznik prosty ze strzałką 90"/>
          <p:cNvCxnSpPr/>
          <p:nvPr/>
        </p:nvCxnSpPr>
        <p:spPr>
          <a:xfrm flipV="1">
            <a:off x="5740355" y="5649365"/>
            <a:ext cx="1761533" cy="331591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Łącznik prosty ze strzałką 91"/>
          <p:cNvCxnSpPr/>
          <p:nvPr/>
        </p:nvCxnSpPr>
        <p:spPr>
          <a:xfrm flipV="1">
            <a:off x="5759611" y="4614167"/>
            <a:ext cx="9621" cy="1386040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Łącznik prosty ze strzałką 92"/>
          <p:cNvCxnSpPr/>
          <p:nvPr/>
        </p:nvCxnSpPr>
        <p:spPr>
          <a:xfrm>
            <a:off x="2217509" y="5721072"/>
            <a:ext cx="2679197" cy="301986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pole tekstowe 93"/>
          <p:cNvSpPr txBox="1"/>
          <p:nvPr/>
        </p:nvSpPr>
        <p:spPr>
          <a:xfrm>
            <a:off x="5795954" y="4785830"/>
            <a:ext cx="1642661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pl-PL" sz="1200" b="1" i="1" dirty="0"/>
              <a:t>7 dni </a:t>
            </a:r>
            <a:r>
              <a:rPr lang="pl-PL" sz="1200" i="1" dirty="0"/>
              <a:t>od otrzymania </a:t>
            </a:r>
            <a:br>
              <a:rPr lang="pl-PL" sz="1200" i="1" dirty="0"/>
            </a:br>
            <a:r>
              <a:rPr lang="pl-PL" sz="1200" i="1" dirty="0"/>
              <a:t>zastrzeżeń </a:t>
            </a:r>
            <a:br>
              <a:rPr lang="pl-PL" sz="1200" i="1" dirty="0"/>
            </a:br>
            <a:r>
              <a:rPr lang="pl-PL" sz="1200" i="1" dirty="0"/>
              <a:t>z dokumentacją OKE</a:t>
            </a:r>
          </a:p>
        </p:txBody>
      </p:sp>
      <p:cxnSp>
        <p:nvCxnSpPr>
          <p:cNvPr id="95" name="Łącznik prosty ze strzałką 94"/>
          <p:cNvCxnSpPr/>
          <p:nvPr/>
        </p:nvCxnSpPr>
        <p:spPr>
          <a:xfrm>
            <a:off x="1803622" y="2053847"/>
            <a:ext cx="1" cy="577516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Łącznik prosty ze strzałką 95"/>
          <p:cNvCxnSpPr/>
          <p:nvPr/>
        </p:nvCxnSpPr>
        <p:spPr>
          <a:xfrm>
            <a:off x="2890299" y="1274005"/>
            <a:ext cx="0" cy="47163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pole tekstowe 96"/>
          <p:cNvSpPr txBox="1"/>
          <p:nvPr/>
        </p:nvSpPr>
        <p:spPr>
          <a:xfrm>
            <a:off x="6427451" y="5501599"/>
            <a:ext cx="57973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cap="rnd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dirty="0"/>
              <a:t>albo</a:t>
            </a:r>
          </a:p>
        </p:txBody>
      </p:sp>
    </p:spTree>
    <p:extLst>
      <p:ext uri="{BB962C8B-B14F-4D97-AF65-F5344CB8AC3E}">
        <p14:creationId xmlns:p14="http://schemas.microsoft.com/office/powerpoint/2010/main" val="28083347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67693" y="2090059"/>
            <a:ext cx="875211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0000" dirty="0">
                <a:solidFill>
                  <a:srgbClr val="C00000"/>
                </a:solidFill>
              </a:rPr>
              <a:t>	</a:t>
            </a:r>
            <a:r>
              <a:rPr lang="pl-PL" sz="9000" dirty="0">
                <a:solidFill>
                  <a:srgbClr val="C00000"/>
                </a:solidFill>
              </a:rPr>
              <a:t>Egzamin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496009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683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378" y="185484"/>
            <a:ext cx="11864089" cy="645116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Verdana" panose="020B0604030504040204" pitchFamily="34" charset="0"/>
                <a:ea typeface="Verdana" panose="020B0604030504040204" pitchFamily="34" charset="0"/>
              </a:rPr>
              <a:t>Wgląd do sprawdzonej pracy egzaminacyjnej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4" name="Symbol zastępczy zawartości 2"/>
          <p:cNvSpPr txBox="1">
            <a:spLocks/>
          </p:cNvSpPr>
          <p:nvPr/>
        </p:nvSpPr>
        <p:spPr>
          <a:xfrm>
            <a:off x="418718" y="1053207"/>
            <a:ext cx="9379974" cy="5679868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ClrTx/>
              <a:buSzPct val="120000"/>
              <a:buFont typeface="+mj-lt"/>
              <a:buAutoNum type="arabicPeriod"/>
            </a:pPr>
            <a:r>
              <a:rPr lang="pl-PL" sz="20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Absolwent ma prawo wglądu do sprawdzonej i ocenionej pracy egzaminacyjnej, wyklucza się z wglądów pełnomocników.</a:t>
            </a:r>
          </a:p>
          <a:p>
            <a:pPr marL="457200" indent="-457200" algn="just">
              <a:buClrTx/>
              <a:buSzPct val="120000"/>
              <a:buFont typeface="+mj-lt"/>
              <a:buAutoNum type="arabicPeriod"/>
            </a:pPr>
            <a:r>
              <a:rPr lang="pl-PL" sz="2000" spc="-6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Miejsce i czas wglądu wskazuje dyrektor okręgowej komisji egzaminacyjnej.</a:t>
            </a:r>
          </a:p>
          <a:p>
            <a:pPr marL="457200" indent="-457200" algn="just">
              <a:buClrTx/>
              <a:buSzPct val="120000"/>
              <a:buFont typeface="+mj-lt"/>
              <a:buAutoNum type="arabicPeriod"/>
            </a:pPr>
            <a:r>
              <a:rPr lang="pl-PL" sz="2000" spc="-6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Wgląd jest możliwy do 6 miesięcy od dnia przekazania informacji o szczegółowych wynikach egzaminu.</a:t>
            </a:r>
          </a:p>
          <a:p>
            <a:pPr marL="457200" indent="-457200" algn="just">
              <a:buClrTx/>
              <a:buSzPct val="120000"/>
              <a:buFont typeface="+mj-lt"/>
              <a:buAutoNum type="arabicPeriod"/>
            </a:pPr>
            <a:r>
              <a:rPr lang="pl-PL" sz="20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Wniosek o wgląd składa się do dyrektora </a:t>
            </a:r>
            <a:r>
              <a:rPr lang="pl-PL" sz="2000" dirty="0" smtClean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OKE w Krakowie</a:t>
            </a:r>
            <a:r>
              <a:rPr lang="pl-PL" sz="2000" dirty="0" smtClean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.</a:t>
            </a:r>
            <a:endParaRPr lang="pl-PL" sz="2000" dirty="0">
              <a:solidFill>
                <a:schemeClr val="tx1"/>
              </a:solidFill>
              <a:effectLst>
                <a:glow rad="63500">
                  <a:schemeClr val="bg1">
                    <a:alpha val="32000"/>
                  </a:schemeClr>
                </a:glow>
              </a:effectLst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612" y="3641998"/>
            <a:ext cx="7801727" cy="280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823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281" y="257764"/>
            <a:ext cx="11880563" cy="615619"/>
          </a:xfrm>
        </p:spPr>
        <p:txBody>
          <a:bodyPr>
            <a:noAutofit/>
          </a:bodyPr>
          <a:lstStyle/>
          <a:p>
            <a:r>
              <a:rPr lang="pl-PL" sz="3200" b="1" dirty="0">
                <a:latin typeface="Verdana" panose="020B0604030504040204" pitchFamily="34" charset="0"/>
                <a:ea typeface="Verdana" panose="020B0604030504040204" pitchFamily="34" charset="0"/>
              </a:rPr>
              <a:t>Wgląd do sprawdzonej pracy egzaminacyjnej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4" name="Symbol zastępczy zawartości 2"/>
          <p:cNvSpPr txBox="1">
            <a:spLocks/>
          </p:cNvSpPr>
          <p:nvPr/>
        </p:nvSpPr>
        <p:spPr>
          <a:xfrm>
            <a:off x="484021" y="873383"/>
            <a:ext cx="10913806" cy="534402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ClrTx/>
              <a:buSzPct val="120000"/>
              <a:buNone/>
            </a:pPr>
            <a:r>
              <a:rPr lang="pl-PL" sz="22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5. We wniosku należy wskazać: </a:t>
            </a:r>
          </a:p>
          <a:p>
            <a:pPr lvl="1" algn="just">
              <a:buFont typeface="Arial"/>
              <a:buNone/>
            </a:pPr>
            <a:r>
              <a:rPr lang="pl-PL" sz="22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a.  imię i nazwisko zdającego </a:t>
            </a:r>
          </a:p>
          <a:p>
            <a:pPr lvl="1" algn="just">
              <a:buFont typeface="Arial"/>
              <a:buNone/>
            </a:pPr>
            <a:r>
              <a:rPr lang="pl-PL" sz="22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b.  PESEL zdającego </a:t>
            </a:r>
          </a:p>
          <a:p>
            <a:pPr lvl="1" algn="just">
              <a:buFont typeface="Arial"/>
              <a:buNone/>
            </a:pPr>
            <a:r>
              <a:rPr lang="pl-PL" sz="2200" dirty="0" smtClean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c.  dane </a:t>
            </a:r>
            <a:r>
              <a:rPr lang="pl-PL" sz="22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teleadresowe osoby dokonującej wglądu, w tym adres pocztowy oraz – jeżeli to tylko możliwe – adres e-mail oraz numer telefonu komórkowego lub inny sposób kontaktu umożliwiający jak najszybsze przekazanie </a:t>
            </a:r>
            <a:r>
              <a:rPr lang="pl-PL" sz="2200" dirty="0" smtClean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informacji o </a:t>
            </a:r>
            <a:r>
              <a:rPr lang="pl-PL" sz="22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wyznaczonym terminie wglądu </a:t>
            </a:r>
          </a:p>
          <a:p>
            <a:pPr lvl="1" algn="just">
              <a:buNone/>
            </a:pPr>
            <a:r>
              <a:rPr lang="pl-PL" sz="22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d. </a:t>
            </a:r>
            <a:r>
              <a:rPr lang="pl-PL" sz="2200" dirty="0">
                <a:solidFill>
                  <a:schemeClr val="tx1"/>
                </a:solidFill>
              </a:rPr>
              <a:t>przedmiot i poziom egzaminu, którego wgląd dotyczy</a:t>
            </a:r>
            <a:r>
              <a:rPr lang="pl-PL" sz="22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.</a:t>
            </a:r>
          </a:p>
          <a:p>
            <a:pPr algn="just">
              <a:buNone/>
            </a:pPr>
            <a:r>
              <a:rPr lang="pl-PL" sz="22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6. Termin wglądu (dzień oraz godzinę) wyznacza się w ciągu nie więcej niż </a:t>
            </a:r>
            <a:r>
              <a:rPr lang="pl-PL" sz="2200" b="1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5 dni </a:t>
            </a:r>
            <a:r>
              <a:rPr lang="pl-PL" sz="22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roboczych od otrzymania wniosku o </a:t>
            </a:r>
            <a:r>
              <a:rPr lang="pl-PL" sz="2200" dirty="0" smtClean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wgląd </a:t>
            </a:r>
            <a:r>
              <a:rPr lang="pl-PL" sz="2200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i informuje o nim wnioskodawcę.</a:t>
            </a:r>
          </a:p>
          <a:p>
            <a:pPr marL="342900" indent="-342900" algn="just">
              <a:buClrTx/>
              <a:buSzPct val="100000"/>
              <a:buFont typeface="+mj-lt"/>
              <a:buAutoNum type="arabicPeriod" startAt="7"/>
            </a:pPr>
            <a:r>
              <a:rPr lang="pl-PL" sz="2200" dirty="0">
                <a:solidFill>
                  <a:schemeClr val="tx1"/>
                </a:solidFill>
              </a:rPr>
              <a:t>W szczególnych oraz uzasadnionych przypadkach wynikających </a:t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>z niepełnosprawności absolwenta dyrektor OKE może wyrazić zgodę </a:t>
            </a:r>
            <a:br>
              <a:rPr lang="pl-PL" sz="2200" dirty="0">
                <a:solidFill>
                  <a:schemeClr val="tx1"/>
                </a:solidFill>
              </a:rPr>
            </a:br>
            <a:r>
              <a:rPr lang="pl-PL" sz="2200" dirty="0">
                <a:solidFill>
                  <a:schemeClr val="tx1"/>
                </a:solidFill>
              </a:rPr>
              <a:t>na zorganizowanie i przeprowadzenie wglądu poza siedzibą komisji okręgowej. </a:t>
            </a:r>
            <a:endParaRPr lang="pl-PL" sz="2200" dirty="0">
              <a:solidFill>
                <a:schemeClr val="tx1"/>
              </a:solidFill>
              <a:effectLst>
                <a:glow rad="63500">
                  <a:schemeClr val="bg1">
                    <a:alpha val="32000"/>
                  </a:schemeClr>
                </a:glow>
              </a:effectLst>
            </a:endParaRPr>
          </a:p>
          <a:p>
            <a:pPr lvl="2" algn="just">
              <a:buNone/>
            </a:pPr>
            <a:endParaRPr lang="pl-PL" sz="2200" dirty="0">
              <a:solidFill>
                <a:schemeClr val="tx1"/>
              </a:solidFill>
              <a:effectLst>
                <a:glow rad="63500">
                  <a:schemeClr val="bg1">
                    <a:alpha val="32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82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6982" y="233249"/>
            <a:ext cx="9158061" cy="602361"/>
          </a:xfrm>
        </p:spPr>
        <p:txBody>
          <a:bodyPr>
            <a:noAutofit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</a:rPr>
              <a:t>Weryfikacja sumy punktów</a:t>
            </a: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543825" y="1250332"/>
            <a:ext cx="9301218" cy="5756012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>
                  <a:lumMod val="75000"/>
                  <a:lumOff val="2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ClrTx/>
              <a:buSzPct val="120000"/>
              <a:buNone/>
            </a:pPr>
            <a:r>
              <a:rPr lang="pl-PL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Absolwent może zwrócić się z wnioskiem o weryfikację sumy punktów</a:t>
            </a:r>
          </a:p>
          <a:p>
            <a:pPr marL="0" indent="0" algn="just">
              <a:buClrTx/>
              <a:buSzPct val="120000"/>
              <a:buNone/>
            </a:pPr>
            <a:r>
              <a:rPr lang="pl-PL" b="1" dirty="0" smtClean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w </a:t>
            </a:r>
            <a:r>
              <a:rPr lang="pl-PL" b="1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terminie 2 dni </a:t>
            </a:r>
            <a:r>
              <a:rPr lang="pl-PL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roboczych od dnia dokonania wglądu</a:t>
            </a:r>
            <a:r>
              <a:rPr lang="pl-PL" dirty="0" smtClean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.</a:t>
            </a:r>
          </a:p>
          <a:p>
            <a:pPr marL="0" indent="0" algn="just">
              <a:buClrTx/>
              <a:buSzPct val="120000"/>
              <a:buNone/>
            </a:pPr>
            <a:r>
              <a:rPr lang="pl-PL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Dyrektor OKE informuje pisemnie absolwenta o wyniku weryfikacji sumy punktów w terminie </a:t>
            </a:r>
            <a:r>
              <a:rPr lang="pl-PL" b="1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14 dni</a:t>
            </a:r>
            <a:r>
              <a:rPr lang="pl-PL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 od dnia otrzymania wniosku</a:t>
            </a:r>
            <a:r>
              <a:rPr lang="pl-PL" dirty="0" smtClean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.</a:t>
            </a:r>
            <a:endParaRPr lang="pl-PL" dirty="0">
              <a:solidFill>
                <a:schemeClr val="tx1"/>
              </a:solidFill>
              <a:effectLst>
                <a:glow rad="63500">
                  <a:schemeClr val="bg1">
                    <a:alpha val="32000"/>
                  </a:schemeClr>
                </a:glow>
              </a:effectLst>
            </a:endParaRPr>
          </a:p>
          <a:p>
            <a:pPr marL="0" indent="0" algn="just">
              <a:buClrTx/>
              <a:buSzPct val="120000"/>
              <a:buNone/>
            </a:pPr>
            <a:endParaRPr lang="pl-PL" dirty="0" smtClean="0">
              <a:solidFill>
                <a:schemeClr val="tx1"/>
              </a:solidFill>
              <a:effectLst>
                <a:glow rad="63500">
                  <a:schemeClr val="bg1">
                    <a:alpha val="32000"/>
                  </a:schemeClr>
                </a:glow>
              </a:effectLst>
            </a:endParaRPr>
          </a:p>
          <a:p>
            <a:pPr marL="0" indent="0" algn="just">
              <a:buClrTx/>
              <a:buSzPct val="120000"/>
              <a:buNone/>
            </a:pPr>
            <a:r>
              <a:rPr lang="pl-PL" dirty="0" smtClean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Jeżeli </a:t>
            </a:r>
            <a:r>
              <a:rPr lang="pl-PL" dirty="0">
                <a:solidFill>
                  <a:schemeClr val="tx1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w wyniku weryfikacji suma punktów została podwyższona, dyrektor OKE ustala nowy wyniki egzaminu maturalnego oraz wydaje nowe świadectwo lub aneks do świadectwa oraz </a:t>
            </a:r>
            <a:r>
              <a:rPr lang="pl-PL" dirty="0">
                <a:solidFill>
                  <a:schemeClr val="tx1"/>
                </a:solidFill>
              </a:rPr>
              <a:t>anuluje wydane wcześniej świadectwo dojrzałości.</a:t>
            </a:r>
            <a:endParaRPr lang="pl-PL" dirty="0">
              <a:solidFill>
                <a:schemeClr val="tx1"/>
              </a:solidFill>
              <a:effectLst>
                <a:glow rad="63500">
                  <a:schemeClr val="bg1">
                    <a:alpha val="32000"/>
                  </a:schemeClr>
                </a:glow>
              </a:effectLst>
            </a:endParaRPr>
          </a:p>
          <a:p>
            <a:pPr marL="0" indent="0" algn="just">
              <a:buClrTx/>
              <a:buSzPct val="120000"/>
              <a:buNone/>
            </a:pPr>
            <a:endParaRPr lang="pl-PL" sz="2200" dirty="0">
              <a:solidFill>
                <a:schemeClr val="tx1"/>
              </a:solidFill>
              <a:effectLst>
                <a:glow rad="63500">
                  <a:schemeClr val="bg1">
                    <a:alpha val="32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6105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1805" y="116173"/>
            <a:ext cx="11961340" cy="633400"/>
          </a:xfrm>
        </p:spPr>
        <p:txBody>
          <a:bodyPr>
            <a:noAutofit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</a:rPr>
              <a:t>Kolegium Arbitrażu Egzaminacyjnego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25" name="Grupa 24"/>
          <p:cNvGrpSpPr/>
          <p:nvPr/>
        </p:nvGrpSpPr>
        <p:grpSpPr>
          <a:xfrm>
            <a:off x="1334065" y="963751"/>
            <a:ext cx="7098950" cy="4211779"/>
            <a:chOff x="724746" y="999632"/>
            <a:chExt cx="7274221" cy="4450192"/>
          </a:xfrm>
        </p:grpSpPr>
        <p:pic>
          <p:nvPicPr>
            <p:cNvPr id="20" name="Obraz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4746" y="1271016"/>
              <a:ext cx="7274221" cy="4178808"/>
            </a:xfrm>
            <a:prstGeom prst="rect">
              <a:avLst/>
            </a:prstGeom>
          </p:spPr>
        </p:pic>
        <p:pic>
          <p:nvPicPr>
            <p:cNvPr id="22" name="Obraz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3051" y="999632"/>
              <a:ext cx="7134797" cy="266700"/>
            </a:xfrm>
            <a:prstGeom prst="rect">
              <a:avLst/>
            </a:prstGeom>
          </p:spPr>
        </p:pic>
      </p:grpSp>
      <p:sp>
        <p:nvSpPr>
          <p:cNvPr id="30" name="Prostokąt 29"/>
          <p:cNvSpPr/>
          <p:nvPr/>
        </p:nvSpPr>
        <p:spPr>
          <a:xfrm>
            <a:off x="1999000" y="5295336"/>
            <a:ext cx="9586451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***W uzasadnieniu należy wykazać, że rozwiązanie (1) jest merytorycznie poprawne 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(2) spełnia warunki określone w poleceniu. </a:t>
            </a:r>
          </a:p>
          <a:p>
            <a:endParaRPr lang="pl-PL" sz="2000" dirty="0">
              <a:latin typeface="Times New Roman" panose="02020603050405020304" pitchFamily="18" charset="0"/>
            </a:endParaRPr>
          </a:p>
          <a:p>
            <a:pPr algn="r"/>
            <a:r>
              <a:rPr lang="pl-PL" sz="2000" dirty="0"/>
              <a:t>Procedury odwołania opisane na str. 78-79</a:t>
            </a:r>
          </a:p>
        </p:txBody>
      </p:sp>
    </p:spTree>
    <p:extLst>
      <p:ext uri="{BB962C8B-B14F-4D97-AF65-F5344CB8AC3E}">
        <p14:creationId xmlns:p14="http://schemas.microsoft.com/office/powerpoint/2010/main" val="3987032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253889" y="379411"/>
            <a:ext cx="9587260" cy="734920"/>
          </a:xfrm>
        </p:spPr>
        <p:txBody>
          <a:bodyPr/>
          <a:lstStyle/>
          <a:p>
            <a:r>
              <a:rPr lang="pl-PL" dirty="0" smtClean="0"/>
              <a:t>Egzamin maturalny w termini</a:t>
            </a:r>
            <a:r>
              <a:rPr lang="pl-PL" dirty="0" smtClean="0"/>
              <a:t>e poprawkowym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58688" y="1440152"/>
            <a:ext cx="8977662" cy="3762469"/>
          </a:xfrm>
        </p:spPr>
        <p:txBody>
          <a:bodyPr/>
          <a:lstStyle/>
          <a:p>
            <a:pPr marL="0" indent="0">
              <a:buNone/>
            </a:pPr>
            <a:r>
              <a:rPr lang="pl-PL" sz="2100" dirty="0" smtClean="0"/>
              <a:t>Złożenie pisemnego oświadczenia absolwenta o zamiarze przystąpienia do egzaminu maturalnego w terminie poprawkowym – </a:t>
            </a:r>
            <a:r>
              <a:rPr lang="pl-PL" sz="2100" b="1" dirty="0" smtClean="0"/>
              <a:t>do 11 lipca 2019r.</a:t>
            </a:r>
          </a:p>
          <a:p>
            <a:pPr>
              <a:buFontTx/>
              <a:buChar char="-"/>
            </a:pPr>
            <a:r>
              <a:rPr lang="pl-PL" sz="2100" b="1" dirty="0" smtClean="0"/>
              <a:t>Część pisemna egzaminu maturalnego w terminie poprawkowym – 20 sierpnia 2019r.</a:t>
            </a:r>
          </a:p>
          <a:p>
            <a:pPr>
              <a:buFontTx/>
              <a:buChar char="-"/>
            </a:pPr>
            <a:r>
              <a:rPr lang="pl-PL" sz="2100" b="1" dirty="0" smtClean="0"/>
              <a:t>Część ustna egzaminu maturalnego w terminie poprawkowym –    20 do 21 sierpnia 2019r.</a:t>
            </a:r>
          </a:p>
          <a:p>
            <a:pPr>
              <a:buFontTx/>
              <a:buChar char="-"/>
            </a:pPr>
            <a:endParaRPr lang="pl-PL" sz="2100" b="1" dirty="0" smtClean="0"/>
          </a:p>
          <a:p>
            <a:pPr marL="0" indent="0">
              <a:buNone/>
            </a:pPr>
            <a:r>
              <a:rPr lang="pl-PL" sz="2100" dirty="0" smtClean="0"/>
              <a:t>Wydawanie absolwentom świadectwa dojrzałości i informacji o wynikach egzaminu maturalnego </a:t>
            </a:r>
            <a:r>
              <a:rPr lang="pl-PL" sz="2100" b="1" dirty="0" smtClean="0"/>
              <a:t>– 11 września 2019r.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4775"/>
            <a:ext cx="10396151" cy="1101474"/>
          </a:xfrm>
        </p:spPr>
        <p:txBody>
          <a:bodyPr>
            <a:normAutofit/>
          </a:bodyPr>
          <a:lstStyle/>
          <a:p>
            <a:r>
              <a:rPr lang="pl-PL" dirty="0"/>
              <a:t>Materiały o maturze na stronie CKE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74587" y="6512942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5" name="Grupa 4"/>
          <p:cNvGrpSpPr/>
          <p:nvPr/>
        </p:nvGrpSpPr>
        <p:grpSpPr>
          <a:xfrm>
            <a:off x="526936" y="793318"/>
            <a:ext cx="10347651" cy="5467376"/>
            <a:chOff x="526936" y="793318"/>
            <a:chExt cx="10347651" cy="5467376"/>
          </a:xfrm>
        </p:grpSpPr>
        <p:pic>
          <p:nvPicPr>
            <p:cNvPr id="6" name="Obraz 5"/>
            <p:cNvPicPr>
              <a:picLocks noChangeAspect="1"/>
            </p:cNvPicPr>
            <p:nvPr/>
          </p:nvPicPr>
          <p:blipFill rotWithShape="1">
            <a:blip r:embed="rId2"/>
            <a:srcRect b="17118"/>
            <a:stretch/>
          </p:blipFill>
          <p:spPr>
            <a:xfrm>
              <a:off x="710867" y="793319"/>
              <a:ext cx="10163720" cy="5467375"/>
            </a:xfrm>
            <a:prstGeom prst="rect">
              <a:avLst/>
            </a:prstGeom>
          </p:spPr>
        </p:pic>
        <p:sp>
          <p:nvSpPr>
            <p:cNvPr id="4" name="Owal 3"/>
            <p:cNvSpPr/>
            <p:nvPr/>
          </p:nvSpPr>
          <p:spPr>
            <a:xfrm>
              <a:off x="805460" y="4004442"/>
              <a:ext cx="2105905" cy="54653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" name="Owal 6"/>
            <p:cNvSpPr/>
            <p:nvPr/>
          </p:nvSpPr>
          <p:spPr>
            <a:xfrm>
              <a:off x="526936" y="793318"/>
              <a:ext cx="2489533" cy="89884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1932147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0874587" y="6512942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12" name="Grupa 11"/>
          <p:cNvGrpSpPr/>
          <p:nvPr/>
        </p:nvGrpSpPr>
        <p:grpSpPr>
          <a:xfrm>
            <a:off x="468546" y="178674"/>
            <a:ext cx="10954681" cy="6417090"/>
            <a:chOff x="468546" y="178674"/>
            <a:chExt cx="10954681" cy="6417090"/>
          </a:xfrm>
        </p:grpSpPr>
        <p:pic>
          <p:nvPicPr>
            <p:cNvPr id="6" name="Obraz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8546" y="178675"/>
              <a:ext cx="10954681" cy="6417089"/>
            </a:xfrm>
            <a:prstGeom prst="rect">
              <a:avLst/>
            </a:prstGeom>
          </p:spPr>
        </p:pic>
        <p:sp>
          <p:nvSpPr>
            <p:cNvPr id="7" name="Owal 6"/>
            <p:cNvSpPr/>
            <p:nvPr/>
          </p:nvSpPr>
          <p:spPr>
            <a:xfrm>
              <a:off x="1093076" y="178674"/>
              <a:ext cx="2722180" cy="1271753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" name="Owal 8"/>
            <p:cNvSpPr/>
            <p:nvPr/>
          </p:nvSpPr>
          <p:spPr>
            <a:xfrm>
              <a:off x="1655381" y="4729655"/>
              <a:ext cx="2243958" cy="68842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" name="Owal 9"/>
            <p:cNvSpPr/>
            <p:nvPr/>
          </p:nvSpPr>
          <p:spPr>
            <a:xfrm>
              <a:off x="1571298" y="3207759"/>
              <a:ext cx="2243958" cy="68842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" name="Owal 10"/>
            <p:cNvSpPr/>
            <p:nvPr/>
          </p:nvSpPr>
          <p:spPr>
            <a:xfrm>
              <a:off x="1571298" y="5897786"/>
              <a:ext cx="2243958" cy="68842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298377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39737" y="2209082"/>
            <a:ext cx="7704667" cy="1301261"/>
          </a:xfrm>
        </p:spPr>
        <p:txBody>
          <a:bodyPr/>
          <a:lstStyle/>
          <a:p>
            <a:r>
              <a:rPr lang="pl-PL" dirty="0">
                <a:cs typeface="Times New Roman" panose="02020603050405020304" pitchFamily="18" charset="0"/>
              </a:rPr>
              <a:t>Dziękujemy za uwagę</a:t>
            </a:r>
          </a:p>
        </p:txBody>
      </p:sp>
    </p:spTree>
    <p:extLst>
      <p:ext uri="{BB962C8B-B14F-4D97-AF65-F5344CB8AC3E}">
        <p14:creationId xmlns:p14="http://schemas.microsoft.com/office/powerpoint/2010/main" val="3196565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1971" y="119113"/>
            <a:ext cx="7704667" cy="736294"/>
          </a:xfrm>
        </p:spPr>
        <p:txBody>
          <a:bodyPr/>
          <a:lstStyle/>
          <a:p>
            <a:r>
              <a:rPr lang="pl-PL" dirty="0"/>
              <a:t>Na początku egzaminu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6777" y="855407"/>
            <a:ext cx="11365320" cy="37107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b="1" dirty="0"/>
              <a:t>Po zajęciu miejsc przez uczniów </a:t>
            </a:r>
            <a:r>
              <a:rPr lang="pl-PL" sz="2000" b="1" dirty="0" smtClean="0"/>
              <a:t>zespół nadzorujący</a:t>
            </a:r>
            <a:r>
              <a:rPr lang="pl-PL" sz="2000" b="1" dirty="0" smtClean="0"/>
              <a:t> (ZN) informuje </a:t>
            </a:r>
            <a:r>
              <a:rPr lang="pl-PL" sz="2000" b="1" dirty="0"/>
              <a:t>zdających o:</a:t>
            </a:r>
          </a:p>
          <a:p>
            <a:pPr lvl="1" algn="just"/>
            <a:r>
              <a:rPr lang="pl-PL" sz="2000" dirty="0"/>
              <a:t>zasadach zachowania się podczas egzaminu</a:t>
            </a:r>
          </a:p>
          <a:p>
            <a:pPr lvl="1" algn="just"/>
            <a:r>
              <a:rPr lang="pl-PL" sz="2000" dirty="0"/>
              <a:t>zasadach oddawania arkuszy po zakończeniu pracy.</a:t>
            </a:r>
          </a:p>
          <a:p>
            <a:pPr marL="0" indent="0" algn="just">
              <a:buNone/>
            </a:pPr>
            <a:r>
              <a:rPr lang="pl-PL" sz="2000" b="1" dirty="0"/>
              <a:t>O godzinie określonej w komunikacie </a:t>
            </a:r>
            <a:r>
              <a:rPr lang="pl-PL" sz="2000" dirty="0"/>
              <a:t>– </a:t>
            </a:r>
            <a:r>
              <a:rPr lang="pl-PL" sz="2000" dirty="0" smtClean="0"/>
              <a:t>zespoły nadzorujące </a:t>
            </a:r>
            <a:r>
              <a:rPr lang="pl-PL" sz="2000" dirty="0"/>
              <a:t>rozdają zdającym arkusze.</a:t>
            </a:r>
          </a:p>
          <a:p>
            <a:pPr marL="0" indent="0" algn="just">
              <a:buNone/>
            </a:pPr>
            <a:r>
              <a:rPr lang="pl-PL" sz="2000" b="1" dirty="0"/>
              <a:t>Po rozdaniu arkuszy </a:t>
            </a:r>
            <a:r>
              <a:rPr lang="pl-PL" sz="2000" b="1" dirty="0" smtClean="0"/>
              <a:t>zespół nadzorujący (ZN) informuje </a:t>
            </a:r>
            <a:r>
              <a:rPr lang="pl-PL" sz="2000" b="1" dirty="0"/>
              <a:t>zdających o:</a:t>
            </a:r>
          </a:p>
          <a:p>
            <a:pPr lvl="1" algn="just"/>
            <a:r>
              <a:rPr lang="pl-PL" sz="2000" dirty="0"/>
              <a:t>obowiązku zapoznania się z instrukcją dla zdającego</a:t>
            </a:r>
          </a:p>
          <a:p>
            <a:pPr lvl="1" algn="just"/>
            <a:r>
              <a:rPr lang="pl-PL" sz="2000" dirty="0"/>
              <a:t>o konieczności sprawdzenia arkusza i numerów stron </a:t>
            </a:r>
          </a:p>
          <a:p>
            <a:pPr lvl="1" algn="just"/>
            <a:r>
              <a:rPr lang="pl-PL" sz="2000" dirty="0"/>
              <a:t>o konieczności sprawdzenia </a:t>
            </a:r>
            <a:r>
              <a:rPr lang="pl-PL" sz="2000" dirty="0" smtClean="0"/>
              <a:t>PESEL-u </a:t>
            </a:r>
            <a:r>
              <a:rPr lang="pl-PL" sz="2000" dirty="0"/>
              <a:t>na naklejkach i o sposobie kodowania arkusza i </a:t>
            </a:r>
            <a:r>
              <a:rPr lang="pl-PL" sz="2000" dirty="0" smtClean="0"/>
              <a:t>karty</a:t>
            </a:r>
            <a:endParaRPr lang="pl-PL" sz="20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10874587" y="6512942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500860" y="4396324"/>
            <a:ext cx="10748252" cy="2116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rgbClr val="002060"/>
                </a:solidFill>
                <a:latin typeface="Bookman Old Style" panose="02050604050505020204" pitchFamily="18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rgbClr val="002060"/>
                </a:solidFill>
                <a:latin typeface="Bookman Old Style" panose="02050604050505020204" pitchFamily="18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rgbClr val="002060"/>
                </a:solidFill>
                <a:latin typeface="Bookman Old Style" panose="02050604050505020204" pitchFamily="18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002060"/>
                </a:solidFill>
                <a:latin typeface="Bookman Old Style" panose="02050604050505020204" pitchFamily="18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rgbClr val="002060"/>
                </a:solidFill>
                <a:latin typeface="Bookman Old Style" panose="0205060405050502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200" dirty="0" smtClean="0"/>
              <a:t>Zdający kodują prace i karty.</a:t>
            </a:r>
          </a:p>
          <a:p>
            <a:pPr algn="just"/>
            <a:r>
              <a:rPr lang="pl-PL" sz="2200" dirty="0" smtClean="0"/>
              <a:t>Członkowie ZN sprawdzają poprawność kodowania i naklejenie kodów lub kodują prace i karty zdającym, którzy mają dostosowanie egzaminu.</a:t>
            </a:r>
          </a:p>
          <a:p>
            <a:pPr algn="just"/>
            <a:r>
              <a:rPr lang="pl-PL" sz="2200" dirty="0" smtClean="0"/>
              <a:t>Po czynnościach organizacyjnych ZN zapisuje na tablicy czas rozpoczęcia i zakończenia egzaminu.</a:t>
            </a:r>
          </a:p>
          <a:p>
            <a:pPr algn="just"/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9801933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14753" y="197769"/>
            <a:ext cx="7704667" cy="647805"/>
          </a:xfrm>
        </p:spPr>
        <p:txBody>
          <a:bodyPr/>
          <a:lstStyle/>
          <a:p>
            <a:r>
              <a:rPr lang="pl-PL" dirty="0"/>
              <a:t>W trakcie egzaminu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1720" y="845573"/>
            <a:ext cx="10033522" cy="5523695"/>
          </a:xfrm>
        </p:spPr>
        <p:txBody>
          <a:bodyPr>
            <a:normAutofit/>
          </a:bodyPr>
          <a:lstStyle/>
          <a:p>
            <a:pPr algn="just"/>
            <a:r>
              <a:rPr lang="pl-PL" sz="2200" dirty="0"/>
              <a:t>Członkowie ZN mogą odpowiadać na pytania zdających związane </a:t>
            </a:r>
            <a:r>
              <a:rPr lang="pl-PL" sz="2200" dirty="0" smtClean="0"/>
              <a:t>wyłącznie </a:t>
            </a:r>
            <a:r>
              <a:rPr lang="pl-PL" sz="2200" dirty="0"/>
              <a:t>z kodowaniem arkusza i instrukcją dla zdającego.</a:t>
            </a:r>
          </a:p>
          <a:p>
            <a:pPr algn="just"/>
            <a:r>
              <a:rPr lang="pl-PL" sz="2200" dirty="0"/>
              <a:t>W uzasadnionych przypadkach przewodniczący zespołu nadzorującego może zezwolić zdającemu na opuszczenie sali po zapewnieniu warunków wykluczających możliwość kontaktowania się ucznia z innymi osobami.</a:t>
            </a:r>
          </a:p>
          <a:p>
            <a:pPr algn="just"/>
            <a:r>
              <a:rPr lang="pl-PL" sz="2200" dirty="0"/>
              <a:t>W przypadku konieczności wyjścia z sali zdający sygnalizuje taką potrzebę przez podniesienie ręki. Czas nieobecności powinien być odnotowany </a:t>
            </a:r>
            <a:br>
              <a:rPr lang="pl-PL" sz="2200" dirty="0"/>
            </a:br>
            <a:r>
              <a:rPr lang="pl-PL" sz="2200" dirty="0"/>
              <a:t>w protokole przebiegu egzaminu w danej sali.</a:t>
            </a:r>
          </a:p>
          <a:p>
            <a:pPr algn="just"/>
            <a:r>
              <a:rPr lang="pl-PL" sz="2200" dirty="0"/>
              <a:t>Członkowie ZN oraz obserwatorzy mogą poruszać się po sali w sposób niezakłócający pracy zdającym.</a:t>
            </a:r>
          </a:p>
          <a:p>
            <a:pPr algn="just"/>
            <a:r>
              <a:rPr lang="pl-PL" sz="2200" dirty="0"/>
              <a:t>10 minut przed zakończeniem czasu przeznaczonego na pracę PZN informuje o czasie pozostałym do zakończenia pracy i przypomina zdającym o konieczności zaznaczenia odpowiedzi na karcie (matematyka, języki obce).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10874587" y="6512942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50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35450"/>
            <a:ext cx="10058400" cy="7281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2400" dirty="0"/>
              <a:t> </a:t>
            </a:r>
            <a:r>
              <a:rPr lang="pl-PL" altLang="pl-PL" sz="3600" dirty="0"/>
              <a:t>Zakończenie pracy przed czasem</a:t>
            </a:r>
            <a:endParaRPr lang="pl-PL" sz="2400" dirty="0"/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>
          <a:xfrm>
            <a:off x="420891" y="1184409"/>
            <a:ext cx="9332708" cy="5058866"/>
          </a:xfrm>
        </p:spPr>
        <p:txBody>
          <a:bodyPr>
            <a:normAutofit/>
          </a:bodyPr>
          <a:lstStyle/>
          <a:p>
            <a:pPr algn="just"/>
            <a:r>
              <a:rPr lang="pl-PL" altLang="pl-PL" sz="2200" dirty="0"/>
              <a:t>Zdający zgłasza to ZN przez podniesienie ręki.</a:t>
            </a:r>
          </a:p>
          <a:p>
            <a:pPr algn="just"/>
            <a:r>
              <a:rPr lang="pl-PL" altLang="pl-PL" sz="2200" dirty="0"/>
              <a:t>Odbiór pracy powinien odbywać się tak, aby nie zakłócać pracy pozostałym zdającym: </a:t>
            </a:r>
          </a:p>
          <a:p>
            <a:pPr lvl="1" algn="just"/>
            <a:r>
              <a:rPr lang="pl-PL" altLang="pl-PL" sz="2200" dirty="0"/>
              <a:t>zdający zamyka zestaw i odkłada na brzeg stolika</a:t>
            </a:r>
          </a:p>
          <a:p>
            <a:pPr lvl="1" algn="just"/>
            <a:r>
              <a:rPr lang="pl-PL" altLang="pl-PL" sz="2200" dirty="0"/>
              <a:t>w obecności zdającego członkowie ZN sprawdzają kompletność materiałów</a:t>
            </a:r>
          </a:p>
          <a:p>
            <a:pPr lvl="1" algn="just"/>
            <a:r>
              <a:rPr lang="pl-PL" altLang="pl-PL" sz="2200" dirty="0"/>
              <a:t>ZN sprawdza, czy uczeń zaznaczył odpowiedzi na karcie oraz zapisał rozwiązania zadań otwartych</a:t>
            </a:r>
          </a:p>
          <a:p>
            <a:pPr lvl="1" algn="just"/>
            <a:r>
              <a:rPr lang="pl-PL" altLang="pl-PL" sz="2200" dirty="0"/>
              <a:t>po otrzymaniu pozwolenia uczeń </a:t>
            </a:r>
            <a:r>
              <a:rPr lang="pl-PL" altLang="pl-PL" sz="2200" dirty="0" smtClean="0"/>
              <a:t>wychodzi, </a:t>
            </a:r>
            <a:r>
              <a:rPr lang="pl-PL" altLang="pl-PL" sz="2200" dirty="0"/>
              <a:t>nie zakłócając pracy pozostałym zdającym.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0874587" y="6512942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850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823064" y="1867990"/>
            <a:ext cx="51728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9000" dirty="0">
                <a:solidFill>
                  <a:srgbClr val="C00000"/>
                </a:solidFill>
              </a:rPr>
              <a:t>Egzamin ustny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849187" y="6496009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09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1448" y="272579"/>
            <a:ext cx="10725665" cy="715962"/>
          </a:xfrm>
        </p:spPr>
        <p:txBody>
          <a:bodyPr/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</a:rPr>
              <a:t>Czas trwania i przerwy – j. polski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82055" y="988541"/>
            <a:ext cx="9618386" cy="5370218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71450" algn="l" defTabSz="6858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722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22960" indent="-13716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4410" indent="-10287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65860" indent="-10287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37310" indent="-10287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0287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80210" indent="-10287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altLang="pl-PL" sz="2800" b="1" dirty="0" smtClean="0">
                <a:solidFill>
                  <a:srgbClr val="00B050"/>
                </a:solidFill>
              </a:rPr>
              <a:t>								Termin: 10</a:t>
            </a:r>
            <a:r>
              <a:rPr lang="pl-PL" altLang="pl-PL" sz="2800" b="1" dirty="0" smtClean="0">
                <a:solidFill>
                  <a:srgbClr val="00B050"/>
                </a:solidFill>
              </a:rPr>
              <a:t>-22 </a:t>
            </a:r>
            <a:r>
              <a:rPr lang="pl-PL" altLang="pl-PL" sz="2800" b="1" dirty="0">
                <a:solidFill>
                  <a:srgbClr val="00B050"/>
                </a:solidFill>
              </a:rPr>
              <a:t>maja </a:t>
            </a:r>
            <a:endParaRPr lang="pl-PL" altLang="pl-PL" sz="2800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pl-PL" altLang="pl-PL" sz="2800" dirty="0" smtClean="0"/>
              <a:t>Egzamin </a:t>
            </a:r>
            <a:r>
              <a:rPr lang="pl-PL" altLang="pl-PL" sz="2800" dirty="0"/>
              <a:t>trwa </a:t>
            </a:r>
            <a:r>
              <a:rPr lang="pl-PL" altLang="pl-PL" sz="2800" b="1" dirty="0">
                <a:solidFill>
                  <a:srgbClr val="C00000"/>
                </a:solidFill>
              </a:rPr>
              <a:t>15 </a:t>
            </a:r>
            <a:r>
              <a:rPr lang="pl-PL" altLang="pl-PL" sz="2800" b="1" dirty="0" smtClean="0">
                <a:solidFill>
                  <a:srgbClr val="C00000"/>
                </a:solidFill>
              </a:rPr>
              <a:t>minut.</a:t>
            </a:r>
            <a:endParaRPr lang="pl-PL" altLang="pl-PL" sz="2800" b="1" dirty="0">
              <a:solidFill>
                <a:srgbClr val="C00000"/>
              </a:solidFill>
            </a:endParaRPr>
          </a:p>
          <a:p>
            <a:pPr algn="just">
              <a:buClr>
                <a:schemeClr val="accent6"/>
              </a:buClr>
            </a:pPr>
            <a:r>
              <a:rPr lang="pl-PL" altLang="pl-PL" sz="2800" dirty="0"/>
              <a:t>P</a:t>
            </a:r>
            <a:r>
              <a:rPr lang="pl-PL" altLang="pl-PL" sz="2800" dirty="0" smtClean="0"/>
              <a:t>rzygotowanie </a:t>
            </a:r>
            <a:r>
              <a:rPr lang="pl-PL" altLang="pl-PL" sz="2800" dirty="0"/>
              <a:t>do egzaminu trwa </a:t>
            </a:r>
            <a:r>
              <a:rPr lang="pl-PL" altLang="pl-PL" sz="2800" dirty="0">
                <a:solidFill>
                  <a:srgbClr val="C00000"/>
                </a:solidFill>
              </a:rPr>
              <a:t>15 </a:t>
            </a:r>
            <a:r>
              <a:rPr lang="pl-PL" altLang="pl-PL" sz="2800" dirty="0" smtClean="0">
                <a:solidFill>
                  <a:srgbClr val="C00000"/>
                </a:solidFill>
              </a:rPr>
              <a:t>minut.</a:t>
            </a:r>
            <a:endParaRPr lang="pl-PL" altLang="pl-PL" sz="2800" dirty="0">
              <a:solidFill>
                <a:srgbClr val="C00000"/>
              </a:solidFill>
            </a:endParaRPr>
          </a:p>
          <a:p>
            <a:pPr algn="just">
              <a:buClr>
                <a:schemeClr val="accent6"/>
              </a:buClr>
            </a:pPr>
            <a:r>
              <a:rPr lang="pl-PL" altLang="pl-PL" sz="2800" dirty="0"/>
              <a:t>W</a:t>
            </a:r>
            <a:r>
              <a:rPr lang="pl-PL" altLang="pl-PL" sz="2800" dirty="0" smtClean="0"/>
              <a:t> </a:t>
            </a:r>
            <a:r>
              <a:rPr lang="pl-PL" altLang="pl-PL" sz="2800" dirty="0"/>
              <a:t>każdym dniu:</a:t>
            </a:r>
          </a:p>
          <a:p>
            <a:pPr lvl="1" algn="just">
              <a:buClr>
                <a:schemeClr val="accent6"/>
              </a:buClr>
            </a:pPr>
            <a:r>
              <a:rPr lang="pl-PL" altLang="pl-PL" sz="2400" dirty="0" smtClean="0"/>
              <a:t>egzamin </a:t>
            </a:r>
            <a:r>
              <a:rPr lang="pl-PL" sz="2400" dirty="0" smtClean="0"/>
              <a:t>rozpoczyna się o </a:t>
            </a:r>
            <a:r>
              <a:rPr lang="pl-PL" sz="2400" b="1" dirty="0" smtClean="0">
                <a:solidFill>
                  <a:srgbClr val="C00000"/>
                </a:solidFill>
              </a:rPr>
              <a:t>godz. 13:00</a:t>
            </a:r>
            <a:endParaRPr lang="pl-PL" sz="2400" dirty="0"/>
          </a:p>
          <a:p>
            <a:pPr lvl="1" algn="just">
              <a:buClr>
                <a:schemeClr val="accent6"/>
              </a:buClr>
            </a:pPr>
            <a:r>
              <a:rPr lang="pl-PL" altLang="pl-PL" sz="2400" b="1" dirty="0">
                <a:solidFill>
                  <a:srgbClr val="C00000"/>
                </a:solidFill>
              </a:rPr>
              <a:t>1 zespół </a:t>
            </a:r>
            <a:r>
              <a:rPr lang="pl-PL" altLang="pl-PL" sz="2400" dirty="0" smtClean="0"/>
              <a:t>przeprowadza </a:t>
            </a:r>
            <a:r>
              <a:rPr lang="pl-PL" altLang="pl-PL" sz="2400" dirty="0"/>
              <a:t>egzamin dla </a:t>
            </a:r>
            <a:r>
              <a:rPr lang="pl-PL" altLang="pl-PL" sz="2400" b="1" dirty="0">
                <a:solidFill>
                  <a:srgbClr val="C00000"/>
                </a:solidFill>
              </a:rPr>
              <a:t>1</a:t>
            </a:r>
            <a:r>
              <a:rPr lang="pl-PL" altLang="pl-PL" sz="2400" b="1" dirty="0" smtClean="0">
                <a:solidFill>
                  <a:srgbClr val="C00000"/>
                </a:solidFill>
              </a:rPr>
              <a:t>0 </a:t>
            </a:r>
            <a:r>
              <a:rPr lang="pl-PL" altLang="pl-PL" sz="2400" b="1" dirty="0" smtClean="0">
                <a:solidFill>
                  <a:srgbClr val="C00000"/>
                </a:solidFill>
              </a:rPr>
              <a:t>zdających</a:t>
            </a:r>
            <a:endParaRPr lang="pl-PL" altLang="pl-PL" sz="2400" b="1" dirty="0">
              <a:solidFill>
                <a:srgbClr val="C00000"/>
              </a:solidFill>
            </a:endParaRPr>
          </a:p>
          <a:p>
            <a:pPr algn="just">
              <a:buClr>
                <a:schemeClr val="accent6"/>
              </a:buClr>
            </a:pPr>
            <a:r>
              <a:rPr lang="pl-PL" altLang="pl-PL" sz="2400" dirty="0"/>
              <a:t>po grupie </a:t>
            </a:r>
            <a:r>
              <a:rPr lang="pl-PL" altLang="pl-PL" sz="2400" b="1" dirty="0">
                <a:solidFill>
                  <a:srgbClr val="C00000"/>
                </a:solidFill>
              </a:rPr>
              <a:t>5 zdających </a:t>
            </a:r>
            <a:r>
              <a:rPr lang="pl-PL" altLang="pl-PL" sz="2400" dirty="0"/>
              <a:t>zespół przedmiotowy ustala liczbę punktów przyznanych każdemu </a:t>
            </a:r>
            <a:r>
              <a:rPr lang="pl-PL" altLang="pl-PL" sz="2400" dirty="0" smtClean="0"/>
              <a:t>zdającemu </a:t>
            </a:r>
            <a:r>
              <a:rPr lang="pl-PL" altLang="pl-PL" sz="2400" dirty="0"/>
              <a:t>i przekazuje informację </a:t>
            </a:r>
            <a:r>
              <a:rPr lang="pl-PL" altLang="pl-PL" sz="2400" dirty="0" smtClean="0"/>
              <a:t>zdającym.</a:t>
            </a:r>
            <a:endParaRPr lang="pl-PL" altLang="pl-PL" sz="2400" dirty="0"/>
          </a:p>
          <a:p>
            <a:pPr marL="0" indent="0" algn="just">
              <a:buNone/>
            </a:pP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1392210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0303" y="330244"/>
            <a:ext cx="10247870" cy="715962"/>
          </a:xfrm>
        </p:spPr>
        <p:txBody>
          <a:bodyPr/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</a:rPr>
              <a:t>Czas trwania i przerwy – j. obcy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10849187" y="6504475"/>
            <a:ext cx="1097280" cy="228600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73250" y="1260954"/>
            <a:ext cx="9984544" cy="5028773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71450" algn="l" defTabSz="68580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722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22960" indent="-13716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4410" indent="-10287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65860" indent="-10287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37310" indent="-10287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0287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80210" indent="-102870" algn="l" defTabSz="685800" rtl="0" eaLnBrk="1" latinLnBrk="0" hangingPunct="1">
              <a:lnSpc>
                <a:spcPct val="90000"/>
              </a:lnSpc>
              <a:spcBef>
                <a:spcPts val="450"/>
              </a:spcBef>
              <a:buClr>
                <a:schemeClr val="accent5"/>
              </a:buClr>
              <a:buSzPct val="90000"/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altLang="pl-PL" sz="2800" b="1" dirty="0" smtClean="0">
                <a:solidFill>
                  <a:srgbClr val="00B050"/>
                </a:solidFill>
              </a:rPr>
              <a:t>								Termin: 9</a:t>
            </a:r>
            <a:r>
              <a:rPr lang="pl-PL" altLang="pl-PL" sz="2800" b="1" dirty="0" smtClean="0">
                <a:solidFill>
                  <a:srgbClr val="00B050"/>
                </a:solidFill>
              </a:rPr>
              <a:t>-21 maja</a:t>
            </a:r>
          </a:p>
          <a:p>
            <a:pPr marL="0" indent="0" algn="just">
              <a:buNone/>
            </a:pPr>
            <a:r>
              <a:rPr lang="pl-PL" altLang="pl-PL" sz="2800" dirty="0" smtClean="0"/>
              <a:t>Egzamin </a:t>
            </a:r>
            <a:r>
              <a:rPr lang="pl-PL" altLang="pl-PL" sz="2800" dirty="0"/>
              <a:t>trwa </a:t>
            </a:r>
            <a:r>
              <a:rPr lang="pl-PL" altLang="pl-PL" sz="2800" b="1" dirty="0">
                <a:solidFill>
                  <a:srgbClr val="C00000"/>
                </a:solidFill>
              </a:rPr>
              <a:t>15 </a:t>
            </a:r>
            <a:r>
              <a:rPr lang="pl-PL" altLang="pl-PL" sz="2800" b="1" dirty="0" smtClean="0">
                <a:solidFill>
                  <a:srgbClr val="C00000"/>
                </a:solidFill>
              </a:rPr>
              <a:t>minut.</a:t>
            </a:r>
            <a:endParaRPr lang="pl-PL" altLang="pl-PL" sz="2800" b="1" dirty="0">
              <a:solidFill>
                <a:srgbClr val="C00000"/>
              </a:solidFill>
            </a:endParaRPr>
          </a:p>
          <a:p>
            <a:pPr algn="just">
              <a:buClr>
                <a:schemeClr val="accent6"/>
              </a:buClr>
            </a:pPr>
            <a:r>
              <a:rPr lang="pl-PL" altLang="pl-PL" sz="2800" dirty="0"/>
              <a:t>C</a:t>
            </a:r>
            <a:r>
              <a:rPr lang="pl-PL" altLang="pl-PL" sz="2800" dirty="0" smtClean="0"/>
              <a:t>zas </a:t>
            </a:r>
            <a:r>
              <a:rPr lang="pl-PL" altLang="pl-PL" sz="2800" dirty="0"/>
              <a:t>na zapoznanie się z treścią zadań jest wliczony </a:t>
            </a:r>
            <a:br>
              <a:rPr lang="pl-PL" altLang="pl-PL" sz="2800" dirty="0"/>
            </a:br>
            <a:r>
              <a:rPr lang="pl-PL" altLang="pl-PL" sz="2800" dirty="0"/>
              <a:t>w czas przeznaczony na wykonanie </a:t>
            </a:r>
            <a:r>
              <a:rPr lang="pl-PL" altLang="pl-PL" sz="2800" dirty="0" smtClean="0"/>
              <a:t>zadań.</a:t>
            </a:r>
          </a:p>
          <a:p>
            <a:pPr algn="just">
              <a:buClr>
                <a:schemeClr val="accent6"/>
              </a:buClr>
            </a:pPr>
            <a:r>
              <a:rPr lang="pl-PL" altLang="pl-PL" sz="2800" dirty="0"/>
              <a:t>E</a:t>
            </a:r>
            <a:r>
              <a:rPr lang="pl-PL" altLang="pl-PL" sz="2800" dirty="0" smtClean="0"/>
              <a:t>gzamin </a:t>
            </a:r>
            <a:r>
              <a:rPr lang="pl-PL" sz="2800" dirty="0"/>
              <a:t>rozpoczyna się o </a:t>
            </a:r>
            <a:r>
              <a:rPr lang="pl-PL" sz="2800" b="1" dirty="0">
                <a:solidFill>
                  <a:srgbClr val="C00000"/>
                </a:solidFill>
              </a:rPr>
              <a:t>godz. 8</a:t>
            </a:r>
            <a:r>
              <a:rPr lang="pl-PL" sz="2800" b="1" dirty="0" smtClean="0">
                <a:solidFill>
                  <a:srgbClr val="C00000"/>
                </a:solidFill>
              </a:rPr>
              <a:t>:00</a:t>
            </a:r>
            <a:endParaRPr lang="pl-PL" altLang="pl-PL" sz="2800" dirty="0"/>
          </a:p>
          <a:p>
            <a:pPr algn="just">
              <a:buClr>
                <a:schemeClr val="accent6"/>
              </a:buClr>
            </a:pPr>
            <a:r>
              <a:rPr lang="pl-PL" altLang="pl-PL" sz="2800" dirty="0"/>
              <a:t>P</a:t>
            </a:r>
            <a:r>
              <a:rPr lang="pl-PL" altLang="pl-PL" sz="2800" dirty="0" smtClean="0"/>
              <a:t>o </a:t>
            </a:r>
            <a:r>
              <a:rPr lang="pl-PL" altLang="pl-PL" sz="2800" dirty="0" smtClean="0"/>
              <a:t>ok. </a:t>
            </a:r>
            <a:r>
              <a:rPr lang="pl-PL" altLang="pl-PL" sz="2800" b="1" dirty="0" smtClean="0">
                <a:solidFill>
                  <a:srgbClr val="C00000"/>
                </a:solidFill>
              </a:rPr>
              <a:t>8</a:t>
            </a:r>
            <a:r>
              <a:rPr lang="pl-PL" altLang="pl-PL" sz="2800" b="1" dirty="0" smtClean="0">
                <a:solidFill>
                  <a:srgbClr val="C00000"/>
                </a:solidFill>
              </a:rPr>
              <a:t> </a:t>
            </a:r>
            <a:r>
              <a:rPr lang="pl-PL" altLang="pl-PL" sz="2800" b="1" dirty="0">
                <a:solidFill>
                  <a:srgbClr val="C00000"/>
                </a:solidFill>
              </a:rPr>
              <a:t>zdających </a:t>
            </a:r>
            <a:r>
              <a:rPr lang="pl-PL" altLang="pl-PL" sz="2800" dirty="0"/>
              <a:t>zespół przedmiotowy ustala liczbę punktów przyznanych każdemu zdającemu  i przekazuje informację </a:t>
            </a:r>
            <a:r>
              <a:rPr lang="pl-PL" altLang="pl-PL" sz="2800" dirty="0" smtClean="0"/>
              <a:t>zdającym</a:t>
            </a:r>
            <a:r>
              <a:rPr lang="pl-PL" altLang="pl-PL" sz="2800" dirty="0" smtClean="0"/>
              <a:t>.</a:t>
            </a:r>
            <a:endParaRPr lang="pl-PL" altLang="pl-PL" sz="2800" dirty="0"/>
          </a:p>
        </p:txBody>
      </p:sp>
    </p:spTree>
    <p:extLst>
      <p:ext uri="{BB962C8B-B14F-4D97-AF65-F5344CB8AC3E}">
        <p14:creationId xmlns:p14="http://schemas.microsoft.com/office/powerpoint/2010/main" val="2673326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43009" y="2874803"/>
            <a:ext cx="6815623" cy="1463040"/>
          </a:xfrm>
        </p:spPr>
        <p:txBody>
          <a:bodyPr>
            <a:noAutofit/>
          </a:bodyPr>
          <a:lstStyle/>
          <a:p>
            <a:pPr algn="ctr"/>
            <a:r>
              <a:rPr lang="pl-PL" sz="5400" dirty="0">
                <a:solidFill>
                  <a:srgbClr val="C00000"/>
                </a:solidFill>
              </a:rPr>
              <a:t>Sytuacje szczególne </a:t>
            </a:r>
            <a:br>
              <a:rPr lang="pl-PL" sz="5400" dirty="0">
                <a:solidFill>
                  <a:srgbClr val="C00000"/>
                </a:solidFill>
              </a:rPr>
            </a:br>
            <a:r>
              <a:rPr lang="pl-PL" sz="5400" dirty="0">
                <a:solidFill>
                  <a:srgbClr val="C00000"/>
                </a:solidFill>
              </a:rPr>
              <a:t>w trakcie egzaminu</a:t>
            </a:r>
          </a:p>
        </p:txBody>
      </p:sp>
    </p:spTree>
    <p:extLst>
      <p:ext uri="{BB962C8B-B14F-4D97-AF65-F5344CB8AC3E}">
        <p14:creationId xmlns:p14="http://schemas.microsoft.com/office/powerpoint/2010/main" val="583863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Motyw2019</Template>
  <TotalTime>2365</TotalTime>
  <Words>1205</Words>
  <Application>Microsoft Office PowerPoint</Application>
  <PresentationFormat>Panoramiczny</PresentationFormat>
  <Paragraphs>197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27</vt:i4>
      </vt:variant>
    </vt:vector>
  </HeadingPairs>
  <TitlesOfParts>
    <vt:vector size="38" baseType="lpstr">
      <vt:lpstr>Arial</vt:lpstr>
      <vt:lpstr>Bookman Old Style</vt:lpstr>
      <vt:lpstr>Calibri</vt:lpstr>
      <vt:lpstr>Calibri Light</vt:lpstr>
      <vt:lpstr>Times New Roman</vt:lpstr>
      <vt:lpstr>Trebuchet MS</vt:lpstr>
      <vt:lpstr>Verdana</vt:lpstr>
      <vt:lpstr>Wingdings</vt:lpstr>
      <vt:lpstr>Wingdings 3</vt:lpstr>
      <vt:lpstr>Projekt niestandardowy</vt:lpstr>
      <vt:lpstr>Faseta</vt:lpstr>
      <vt:lpstr>Prezentacja programu PowerPoint</vt:lpstr>
      <vt:lpstr>Prezentacja programu PowerPoint</vt:lpstr>
      <vt:lpstr>Na początku egzaminu</vt:lpstr>
      <vt:lpstr>W trakcie egzaminu</vt:lpstr>
      <vt:lpstr> Zakończenie pracy przed czasem</vt:lpstr>
      <vt:lpstr>Prezentacja programu PowerPoint</vt:lpstr>
      <vt:lpstr>Czas trwania i przerwy – j. polski</vt:lpstr>
      <vt:lpstr>Czas trwania i przerwy – j. obcy</vt:lpstr>
      <vt:lpstr>Sytuacje szczególne  w trakcie egzaminu</vt:lpstr>
      <vt:lpstr>Unieważnienie egzaminu</vt:lpstr>
      <vt:lpstr>Przerwanie egzaminu z przyczyn  losowych lub zdrowotnych</vt:lpstr>
      <vt:lpstr>Zagrożenie lub zakłócenie przebiegu egzaminu</vt:lpstr>
      <vt:lpstr>Prezentacja programu PowerPoint</vt:lpstr>
      <vt:lpstr>Termin ogłoszenia wyników</vt:lpstr>
      <vt:lpstr>Unieważnienia i wglądy  do prac egzaminacyjnych</vt:lpstr>
      <vt:lpstr>Unieważnienie przez dyrektora OKE </vt:lpstr>
      <vt:lpstr>Unieważnienie – niesamodzielna praca</vt:lpstr>
      <vt:lpstr>Unieważnienie – niesamodzielna praca</vt:lpstr>
      <vt:lpstr>Unieważnienie – niesamodzielna praca</vt:lpstr>
      <vt:lpstr>Wgląd do sprawdzonej pracy egzaminacyjnej</vt:lpstr>
      <vt:lpstr>Wgląd do sprawdzonej pracy egzaminacyjnej</vt:lpstr>
      <vt:lpstr>Weryfikacja sumy punktów</vt:lpstr>
      <vt:lpstr>Kolegium Arbitrażu Egzaminacyjnego</vt:lpstr>
      <vt:lpstr>Egzamin maturalny w terminie poprawkowym</vt:lpstr>
      <vt:lpstr>Materiały o maturze na stronie CKE</vt:lpstr>
      <vt:lpstr>Prezentacja programu PowerPoint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Jerzy Matwijko</dc:creator>
  <cp:lastModifiedBy>kaha</cp:lastModifiedBy>
  <cp:revision>183</cp:revision>
  <dcterms:created xsi:type="dcterms:W3CDTF">2019-02-08T08:20:23Z</dcterms:created>
  <dcterms:modified xsi:type="dcterms:W3CDTF">2019-04-04T09:36:54Z</dcterms:modified>
</cp:coreProperties>
</file>